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3" r:id="rId4"/>
    <p:sldId id="264" r:id="rId5"/>
    <p:sldId id="265" r:id="rId6"/>
    <p:sldId id="270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BDE"/>
    <a:srgbClr val="D6E9F5"/>
    <a:srgbClr val="66A0C3"/>
    <a:srgbClr val="203864"/>
    <a:srgbClr val="546688"/>
    <a:srgbClr val="1274C5"/>
    <a:srgbClr val="E72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 autoAdjust="0"/>
    <p:restoredTop sz="94628"/>
  </p:normalViewPr>
  <p:slideViewPr>
    <p:cSldViewPr snapToGrid="0" snapToObjects="1">
      <p:cViewPr varScale="1">
        <p:scale>
          <a:sx n="108" d="100"/>
          <a:sy n="108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 창훈" userId="3400523a876f19f9" providerId="LiveId" clId="{6083CB73-C02D-46FD-A2E0-C5A0AB81D2EA}"/>
    <pc:docChg chg="undo redo custSel addSld delSld modSld modMainMaster">
      <pc:chgData name="최 창훈" userId="3400523a876f19f9" providerId="LiveId" clId="{6083CB73-C02D-46FD-A2E0-C5A0AB81D2EA}" dt="2020-11-18T07:55:23.873" v="835" actId="478"/>
      <pc:docMkLst>
        <pc:docMk/>
      </pc:docMkLst>
      <pc:sldChg chg="modTransition modAnim">
        <pc:chgData name="최 창훈" userId="3400523a876f19f9" providerId="LiveId" clId="{6083CB73-C02D-46FD-A2E0-C5A0AB81D2EA}" dt="2020-11-11T05:32:26.237" v="115"/>
        <pc:sldMkLst>
          <pc:docMk/>
          <pc:sldMk cId="1393170284" sldId="256"/>
        </pc:sldMkLst>
      </pc:sldChg>
      <pc:sldChg chg="modTransition">
        <pc:chgData name="최 창훈" userId="3400523a876f19f9" providerId="LiveId" clId="{6083CB73-C02D-46FD-A2E0-C5A0AB81D2EA}" dt="2020-11-11T05:32:26.237" v="115"/>
        <pc:sldMkLst>
          <pc:docMk/>
          <pc:sldMk cId="2411738029" sldId="262"/>
        </pc:sldMkLst>
      </pc:sldChg>
      <pc:sldChg chg="modTransition">
        <pc:chgData name="최 창훈" userId="3400523a876f19f9" providerId="LiveId" clId="{6083CB73-C02D-46FD-A2E0-C5A0AB81D2EA}" dt="2020-11-11T05:35:20.332" v="150"/>
        <pc:sldMkLst>
          <pc:docMk/>
          <pc:sldMk cId="3651847211" sldId="263"/>
        </pc:sldMkLst>
      </pc:sldChg>
      <pc:sldChg chg="modSp mod modTransition">
        <pc:chgData name="최 창훈" userId="3400523a876f19f9" providerId="LiveId" clId="{6083CB73-C02D-46FD-A2E0-C5A0AB81D2EA}" dt="2020-11-11T05:35:24.505" v="151"/>
        <pc:sldMkLst>
          <pc:docMk/>
          <pc:sldMk cId="3444554615" sldId="264"/>
        </pc:sldMkLst>
        <pc:spChg chg="mod">
          <ac:chgData name="최 창훈" userId="3400523a876f19f9" providerId="LiveId" clId="{6083CB73-C02D-46FD-A2E0-C5A0AB81D2EA}" dt="2020-11-11T05:27:28.364" v="68" actId="20577"/>
          <ac:spMkLst>
            <pc:docMk/>
            <pc:sldMk cId="3444554615" sldId="264"/>
            <ac:spMk id="30" creationId="{8A9B33AF-981B-1544-B7EC-CDF324BC578F}"/>
          </ac:spMkLst>
        </pc:spChg>
      </pc:sldChg>
      <pc:sldChg chg="modSp mod modTransition">
        <pc:chgData name="최 창훈" userId="3400523a876f19f9" providerId="LiveId" clId="{6083CB73-C02D-46FD-A2E0-C5A0AB81D2EA}" dt="2020-11-11T05:35:28.919" v="152"/>
        <pc:sldMkLst>
          <pc:docMk/>
          <pc:sldMk cId="2338733969" sldId="265"/>
        </pc:sldMkLst>
        <pc:spChg chg="mod">
          <ac:chgData name="최 창훈" userId="3400523a876f19f9" providerId="LiveId" clId="{6083CB73-C02D-46FD-A2E0-C5A0AB81D2EA}" dt="2020-11-11T05:22:17.016" v="53" actId="1076"/>
          <ac:spMkLst>
            <pc:docMk/>
            <pc:sldMk cId="2338733969" sldId="265"/>
            <ac:spMk id="2" creationId="{58AC5B60-57DB-344D-8B2E-D2610FFCEC34}"/>
          </ac:spMkLst>
        </pc:spChg>
        <pc:spChg chg="mod">
          <ac:chgData name="최 창훈" userId="3400523a876f19f9" providerId="LiveId" clId="{6083CB73-C02D-46FD-A2E0-C5A0AB81D2EA}" dt="2020-11-11T05:22:28.945" v="56" actId="12788"/>
          <ac:spMkLst>
            <pc:docMk/>
            <pc:sldMk cId="2338733969" sldId="265"/>
            <ac:spMk id="4" creationId="{E09D3471-5856-DF44-B48C-15E383803DBE}"/>
          </ac:spMkLst>
        </pc:spChg>
        <pc:spChg chg="mod">
          <ac:chgData name="최 창훈" userId="3400523a876f19f9" providerId="LiveId" clId="{6083CB73-C02D-46FD-A2E0-C5A0AB81D2EA}" dt="2020-11-11T05:22:17.016" v="53" actId="1076"/>
          <ac:spMkLst>
            <pc:docMk/>
            <pc:sldMk cId="2338733969" sldId="265"/>
            <ac:spMk id="17" creationId="{F8D17790-B2D8-2B43-8F10-8561E97A1CAA}"/>
          </ac:spMkLst>
        </pc:spChg>
        <pc:spChg chg="mod">
          <ac:chgData name="최 창훈" userId="3400523a876f19f9" providerId="LiveId" clId="{6083CB73-C02D-46FD-A2E0-C5A0AB81D2EA}" dt="2020-11-11T05:22:17.016" v="53" actId="1076"/>
          <ac:spMkLst>
            <pc:docMk/>
            <pc:sldMk cId="2338733969" sldId="265"/>
            <ac:spMk id="19" creationId="{C94A4B1D-62B2-C445-9C61-7CA23FCFCBE8}"/>
          </ac:spMkLst>
        </pc:spChg>
        <pc:spChg chg="mod">
          <ac:chgData name="최 창훈" userId="3400523a876f19f9" providerId="LiveId" clId="{6083CB73-C02D-46FD-A2E0-C5A0AB81D2EA}" dt="2020-11-11T05:22:17.016" v="53" actId="1076"/>
          <ac:spMkLst>
            <pc:docMk/>
            <pc:sldMk cId="2338733969" sldId="265"/>
            <ac:spMk id="26" creationId="{4F83CDC4-E087-134B-A1AB-25A88F9166AB}"/>
          </ac:spMkLst>
        </pc:spChg>
      </pc:sldChg>
      <pc:sldChg chg="addSp delSp modSp mod modTransition delAnim modAnim">
        <pc:chgData name="최 창훈" userId="3400523a876f19f9" providerId="LiveId" clId="{6083CB73-C02D-46FD-A2E0-C5A0AB81D2EA}" dt="2020-11-18T06:51:07.771" v="238" actId="478"/>
        <pc:sldMkLst>
          <pc:docMk/>
          <pc:sldMk cId="2018935835" sldId="266"/>
        </pc:sldMkLst>
        <pc:picChg chg="add del mod">
          <ac:chgData name="최 창훈" userId="3400523a876f19f9" providerId="LiveId" clId="{6083CB73-C02D-46FD-A2E0-C5A0AB81D2EA}" dt="2020-11-18T06:51:07.771" v="238" actId="478"/>
          <ac:picMkLst>
            <pc:docMk/>
            <pc:sldMk cId="2018935835" sldId="266"/>
            <ac:picMk id="4" creationId="{914D23D1-CA71-42DB-8782-CA560C302EBD}"/>
          </ac:picMkLst>
        </pc:picChg>
        <pc:picChg chg="add del mod">
          <ac:chgData name="최 창훈" userId="3400523a876f19f9" providerId="LiveId" clId="{6083CB73-C02D-46FD-A2E0-C5A0AB81D2EA}" dt="2020-11-18T06:51:07.771" v="238" actId="478"/>
          <ac:picMkLst>
            <pc:docMk/>
            <pc:sldMk cId="2018935835" sldId="266"/>
            <ac:picMk id="7" creationId="{967B07B9-10A4-4B26-9351-AC5E25D23329}"/>
          </ac:picMkLst>
        </pc:picChg>
        <pc:picChg chg="add del mod">
          <ac:chgData name="최 창훈" userId="3400523a876f19f9" providerId="LiveId" clId="{6083CB73-C02D-46FD-A2E0-C5A0AB81D2EA}" dt="2020-11-18T06:46:21.683" v="171" actId="478"/>
          <ac:picMkLst>
            <pc:docMk/>
            <pc:sldMk cId="2018935835" sldId="266"/>
            <ac:picMk id="10" creationId="{1A268374-9228-4819-ADC4-4D1A7ACA500B}"/>
          </ac:picMkLst>
        </pc:picChg>
        <pc:picChg chg="add del mod">
          <ac:chgData name="최 창훈" userId="3400523a876f19f9" providerId="LiveId" clId="{6083CB73-C02D-46FD-A2E0-C5A0AB81D2EA}" dt="2020-11-18T06:51:07.771" v="238" actId="478"/>
          <ac:picMkLst>
            <pc:docMk/>
            <pc:sldMk cId="2018935835" sldId="266"/>
            <ac:picMk id="13" creationId="{224AB0AE-E527-4E5F-8098-AEFBEE17D40E}"/>
          </ac:picMkLst>
        </pc:picChg>
      </pc:sldChg>
      <pc:sldChg chg="addSp delSp modSp mod modTransition">
        <pc:chgData name="최 창훈" userId="3400523a876f19f9" providerId="LiveId" clId="{6083CB73-C02D-46FD-A2E0-C5A0AB81D2EA}" dt="2020-11-18T07:55:23.873" v="835" actId="478"/>
        <pc:sldMkLst>
          <pc:docMk/>
          <pc:sldMk cId="3201056016" sldId="267"/>
        </pc:sldMkLst>
        <pc:spChg chg="add del mod ord">
          <ac:chgData name="최 창훈" userId="3400523a876f19f9" providerId="LiveId" clId="{6083CB73-C02D-46FD-A2E0-C5A0AB81D2EA}" dt="2020-11-18T07:11:10.771" v="374" actId="478"/>
          <ac:spMkLst>
            <pc:docMk/>
            <pc:sldMk cId="3201056016" sldId="267"/>
            <ac:spMk id="2" creationId="{04B83227-D720-4C98-9E9B-795E7E294A5C}"/>
          </ac:spMkLst>
        </pc:spChg>
        <pc:spChg chg="add del mod">
          <ac:chgData name="최 창훈" userId="3400523a876f19f9" providerId="LiveId" clId="{6083CB73-C02D-46FD-A2E0-C5A0AB81D2EA}" dt="2020-11-18T07:47:57.401" v="707" actId="478"/>
          <ac:spMkLst>
            <pc:docMk/>
            <pc:sldMk cId="3201056016" sldId="267"/>
            <ac:spMk id="2" creationId="{963B0F33-7846-41BC-8251-2B9930DFFD48}"/>
          </ac:spMkLst>
        </pc:spChg>
        <pc:spChg chg="add del mod">
          <ac:chgData name="최 창훈" userId="3400523a876f19f9" providerId="LiveId" clId="{6083CB73-C02D-46FD-A2E0-C5A0AB81D2EA}" dt="2020-11-18T07:47:14.359" v="693" actId="478"/>
          <ac:spMkLst>
            <pc:docMk/>
            <pc:sldMk cId="3201056016" sldId="267"/>
            <ac:spMk id="4" creationId="{1DE7CF51-6557-40D5-9F59-E3E4120A67A5}"/>
          </ac:spMkLst>
        </pc:spChg>
        <pc:spChg chg="add del mod">
          <ac:chgData name="최 창훈" userId="3400523a876f19f9" providerId="LiveId" clId="{6083CB73-C02D-46FD-A2E0-C5A0AB81D2EA}" dt="2020-11-18T07:19:37.612" v="520" actId="478"/>
          <ac:spMkLst>
            <pc:docMk/>
            <pc:sldMk cId="3201056016" sldId="267"/>
            <ac:spMk id="4" creationId="{C8272939-59C5-442C-9415-AC96B0A31A88}"/>
          </ac:spMkLst>
        </pc:spChg>
        <pc:spChg chg="add del mod">
          <ac:chgData name="최 창훈" userId="3400523a876f19f9" providerId="LiveId" clId="{6083CB73-C02D-46FD-A2E0-C5A0AB81D2EA}" dt="2020-11-18T07:47:22.901" v="697" actId="478"/>
          <ac:spMkLst>
            <pc:docMk/>
            <pc:sldMk cId="3201056016" sldId="267"/>
            <ac:spMk id="6" creationId="{03588F44-53CF-4CF0-941C-2283371B3947}"/>
          </ac:spMkLst>
        </pc:spChg>
        <pc:spChg chg="add del mod ord">
          <ac:chgData name="최 창훈" userId="3400523a876f19f9" providerId="LiveId" clId="{6083CB73-C02D-46FD-A2E0-C5A0AB81D2EA}" dt="2020-11-18T07:19:37.612" v="520" actId="478"/>
          <ac:spMkLst>
            <pc:docMk/>
            <pc:sldMk cId="3201056016" sldId="267"/>
            <ac:spMk id="6" creationId="{1CE52C77-F52C-4E36-BF2C-4327796C1B35}"/>
          </ac:spMkLst>
        </pc:spChg>
        <pc:spChg chg="add del mod">
          <ac:chgData name="최 창훈" userId="3400523a876f19f9" providerId="LiveId" clId="{6083CB73-C02D-46FD-A2E0-C5A0AB81D2EA}" dt="2020-11-18T07:36:32.306" v="646" actId="478"/>
          <ac:spMkLst>
            <pc:docMk/>
            <pc:sldMk cId="3201056016" sldId="267"/>
            <ac:spMk id="7" creationId="{B4B7FD05-C1D7-4082-AF12-294FDE3042CF}"/>
          </ac:spMkLst>
        </pc:spChg>
        <pc:spChg chg="add del mod">
          <ac:chgData name="최 창훈" userId="3400523a876f19f9" providerId="LiveId" clId="{6083CB73-C02D-46FD-A2E0-C5A0AB81D2EA}" dt="2020-11-18T07:36:31.018" v="645" actId="478"/>
          <ac:spMkLst>
            <pc:docMk/>
            <pc:sldMk cId="3201056016" sldId="267"/>
            <ac:spMk id="9" creationId="{F13F621D-5CB9-4725-B45E-C63644842495}"/>
          </ac:spMkLst>
        </pc:spChg>
        <pc:spChg chg="add del mod">
          <ac:chgData name="최 창훈" userId="3400523a876f19f9" providerId="LiveId" clId="{6083CB73-C02D-46FD-A2E0-C5A0AB81D2EA}" dt="2020-11-18T07:47:58.213" v="708" actId="478"/>
          <ac:spMkLst>
            <pc:docMk/>
            <pc:sldMk cId="3201056016" sldId="267"/>
            <ac:spMk id="10" creationId="{E1A5CC37-0B81-406B-B75E-06CF67EA3085}"/>
          </ac:spMkLst>
        </pc:spChg>
        <pc:spChg chg="add mod">
          <ac:chgData name="최 창훈" userId="3400523a876f19f9" providerId="LiveId" clId="{6083CB73-C02D-46FD-A2E0-C5A0AB81D2EA}" dt="2020-11-18T07:53:20.023" v="774" actId="1076"/>
          <ac:spMkLst>
            <pc:docMk/>
            <pc:sldMk cId="3201056016" sldId="267"/>
            <ac:spMk id="11" creationId="{11C2D669-D864-494D-89C4-53C905624F41}"/>
          </ac:spMkLst>
        </pc:spChg>
        <pc:spChg chg="mod">
          <ac:chgData name="최 창훈" userId="3400523a876f19f9" providerId="LiveId" clId="{6083CB73-C02D-46FD-A2E0-C5A0AB81D2EA}" dt="2020-11-18T07:07:18.007" v="328" actId="1076"/>
          <ac:spMkLst>
            <pc:docMk/>
            <pc:sldMk cId="3201056016" sldId="267"/>
            <ac:spMk id="11" creationId="{247CB753-3B86-4D6A-B0ED-8BDABD02DF56}"/>
          </ac:spMkLst>
        </pc:spChg>
        <pc:spChg chg="mod">
          <ac:chgData name="최 창훈" userId="3400523a876f19f9" providerId="LiveId" clId="{6083CB73-C02D-46FD-A2E0-C5A0AB81D2EA}" dt="2020-11-18T07:07:02.267" v="325"/>
          <ac:spMkLst>
            <pc:docMk/>
            <pc:sldMk cId="3201056016" sldId="267"/>
            <ac:spMk id="13" creationId="{0FCC22BC-D406-46F9-9D9E-E35645E85CEE}"/>
          </ac:spMkLst>
        </pc:spChg>
        <pc:spChg chg="add mod">
          <ac:chgData name="최 창훈" userId="3400523a876f19f9" providerId="LiveId" clId="{6083CB73-C02D-46FD-A2E0-C5A0AB81D2EA}" dt="2020-11-18T07:53:20.023" v="774" actId="1076"/>
          <ac:spMkLst>
            <pc:docMk/>
            <pc:sldMk cId="3201056016" sldId="267"/>
            <ac:spMk id="13" creationId="{69FE3DCB-07F9-4E44-A7DE-3FBEAD31F3C8}"/>
          </ac:spMkLst>
        </pc:spChg>
        <pc:spChg chg="mod">
          <ac:chgData name="최 창훈" userId="3400523a876f19f9" providerId="LiveId" clId="{6083CB73-C02D-46FD-A2E0-C5A0AB81D2EA}" dt="2020-11-18T07:07:18.727" v="329" actId="1076"/>
          <ac:spMkLst>
            <pc:docMk/>
            <pc:sldMk cId="3201056016" sldId="267"/>
            <ac:spMk id="14" creationId="{0568D878-B442-4727-9E9F-3037C0992CCC}"/>
          </ac:spMkLst>
        </pc:spChg>
        <pc:spChg chg="add del mod">
          <ac:chgData name="최 창훈" userId="3400523a876f19f9" providerId="LiveId" clId="{6083CB73-C02D-46FD-A2E0-C5A0AB81D2EA}" dt="2020-11-18T07:35:34.554" v="630" actId="478"/>
          <ac:spMkLst>
            <pc:docMk/>
            <pc:sldMk cId="3201056016" sldId="267"/>
            <ac:spMk id="14" creationId="{3DDB54B1-8753-444D-BB51-0B0F139CB9E5}"/>
          </ac:spMkLst>
        </pc:spChg>
        <pc:spChg chg="add del mod">
          <ac:chgData name="최 창훈" userId="3400523a876f19f9" providerId="LiveId" clId="{6083CB73-C02D-46FD-A2E0-C5A0AB81D2EA}" dt="2020-11-18T07:35:34.208" v="629" actId="478"/>
          <ac:spMkLst>
            <pc:docMk/>
            <pc:sldMk cId="3201056016" sldId="267"/>
            <ac:spMk id="15" creationId="{4741B108-019F-4963-8EF4-06C5583852FD}"/>
          </ac:spMkLst>
        </pc:spChg>
        <pc:spChg chg="mod">
          <ac:chgData name="최 창훈" userId="3400523a876f19f9" providerId="LiveId" clId="{6083CB73-C02D-46FD-A2E0-C5A0AB81D2EA}" dt="2020-11-18T07:07:02.267" v="325"/>
          <ac:spMkLst>
            <pc:docMk/>
            <pc:sldMk cId="3201056016" sldId="267"/>
            <ac:spMk id="15" creationId="{63CB8B9D-EE35-489B-9656-3EDD0FDD4DA2}"/>
          </ac:spMkLst>
        </pc:spChg>
        <pc:spChg chg="add del mod">
          <ac:chgData name="최 창훈" userId="3400523a876f19f9" providerId="LiveId" clId="{6083CB73-C02D-46FD-A2E0-C5A0AB81D2EA}" dt="2020-11-18T07:35:32.368" v="627" actId="478"/>
          <ac:spMkLst>
            <pc:docMk/>
            <pc:sldMk cId="3201056016" sldId="267"/>
            <ac:spMk id="17" creationId="{6D8D5282-C9B8-4421-874E-C2CF95EDBBED}"/>
          </ac:spMkLst>
        </pc:spChg>
        <pc:spChg chg="add del mod">
          <ac:chgData name="최 창훈" userId="3400523a876f19f9" providerId="LiveId" clId="{6083CB73-C02D-46FD-A2E0-C5A0AB81D2EA}" dt="2020-11-18T07:35:33.618" v="628" actId="478"/>
          <ac:spMkLst>
            <pc:docMk/>
            <pc:sldMk cId="3201056016" sldId="267"/>
            <ac:spMk id="19" creationId="{16EFB37E-4C2E-41EC-ADE5-9CF40D297216}"/>
          </ac:spMkLst>
        </pc:spChg>
        <pc:spChg chg="del mod">
          <ac:chgData name="최 창훈" userId="3400523a876f19f9" providerId="LiveId" clId="{6083CB73-C02D-46FD-A2E0-C5A0AB81D2EA}" dt="2020-11-18T07:09:38.223" v="355" actId="478"/>
          <ac:spMkLst>
            <pc:docMk/>
            <pc:sldMk cId="3201056016" sldId="267"/>
            <ac:spMk id="19" creationId="{54E4FA1F-B3EF-4C2C-95FF-B045ADC19E4D}"/>
          </ac:spMkLst>
        </pc:spChg>
        <pc:spChg chg="mod">
          <ac:chgData name="최 창훈" userId="3400523a876f19f9" providerId="LiveId" clId="{6083CB73-C02D-46FD-A2E0-C5A0AB81D2EA}" dt="2020-11-18T07:08:14.603" v="344" actId="1076"/>
          <ac:spMkLst>
            <pc:docMk/>
            <pc:sldMk cId="3201056016" sldId="267"/>
            <ac:spMk id="21" creationId="{C6E69EA4-2F6C-47DA-9A70-7D995D3BC77D}"/>
          </ac:spMkLst>
        </pc:spChg>
        <pc:spChg chg="mod">
          <ac:chgData name="최 창훈" userId="3400523a876f19f9" providerId="LiveId" clId="{6083CB73-C02D-46FD-A2E0-C5A0AB81D2EA}" dt="2020-11-18T07:11:12.491" v="375" actId="6549"/>
          <ac:spMkLst>
            <pc:docMk/>
            <pc:sldMk cId="3201056016" sldId="267"/>
            <ac:spMk id="22" creationId="{A5CC8B99-0254-41A5-8AE1-925B162C1B49}"/>
          </ac:spMkLst>
        </pc:spChg>
        <pc:spChg chg="mod">
          <ac:chgData name="최 창훈" userId="3400523a876f19f9" providerId="LiveId" clId="{6083CB73-C02D-46FD-A2E0-C5A0AB81D2EA}" dt="2020-11-18T07:10:48.295" v="368" actId="1076"/>
          <ac:spMkLst>
            <pc:docMk/>
            <pc:sldMk cId="3201056016" sldId="267"/>
            <ac:spMk id="23" creationId="{13D71D7E-459E-4AC5-A066-70EF6A594482}"/>
          </ac:spMkLst>
        </pc:spChg>
        <pc:spChg chg="add del mod">
          <ac:chgData name="최 창훈" userId="3400523a876f19f9" providerId="LiveId" clId="{6083CB73-C02D-46FD-A2E0-C5A0AB81D2EA}" dt="2020-11-18T07:51:13.374" v="754" actId="478"/>
          <ac:spMkLst>
            <pc:docMk/>
            <pc:sldMk cId="3201056016" sldId="267"/>
            <ac:spMk id="25" creationId="{0E2D52E2-A1F5-4B1D-8252-4F1D819373F8}"/>
          </ac:spMkLst>
        </pc:spChg>
        <pc:spChg chg="add del mod">
          <ac:chgData name="최 창훈" userId="3400523a876f19f9" providerId="LiveId" clId="{6083CB73-C02D-46FD-A2E0-C5A0AB81D2EA}" dt="2020-11-18T07:19:37.612" v="520" actId="478"/>
          <ac:spMkLst>
            <pc:docMk/>
            <pc:sldMk cId="3201056016" sldId="267"/>
            <ac:spMk id="25" creationId="{D5000CD6-AB50-4871-BF31-8A064545CFD1}"/>
          </ac:spMkLst>
        </pc:spChg>
        <pc:spChg chg="add del mod">
          <ac:chgData name="최 창훈" userId="3400523a876f19f9" providerId="LiveId" clId="{6083CB73-C02D-46FD-A2E0-C5A0AB81D2EA}" dt="2020-11-18T07:19:37.612" v="520" actId="478"/>
          <ac:spMkLst>
            <pc:docMk/>
            <pc:sldMk cId="3201056016" sldId="267"/>
            <ac:spMk id="26" creationId="{70543F7D-9D86-4A0A-B1A4-7072B9BF0348}"/>
          </ac:spMkLst>
        </pc:spChg>
        <pc:spChg chg="add del mod">
          <ac:chgData name="최 창훈" userId="3400523a876f19f9" providerId="LiveId" clId="{6083CB73-C02D-46FD-A2E0-C5A0AB81D2EA}" dt="2020-11-18T07:19:37.612" v="520" actId="478"/>
          <ac:spMkLst>
            <pc:docMk/>
            <pc:sldMk cId="3201056016" sldId="267"/>
            <ac:spMk id="27" creationId="{1AE8341D-F403-4D55-939E-99A8A5455B56}"/>
          </ac:spMkLst>
        </pc:spChg>
        <pc:spChg chg="add del mod">
          <ac:chgData name="최 창훈" userId="3400523a876f19f9" providerId="LiveId" clId="{6083CB73-C02D-46FD-A2E0-C5A0AB81D2EA}" dt="2020-11-18T07:19:37.612" v="520" actId="478"/>
          <ac:spMkLst>
            <pc:docMk/>
            <pc:sldMk cId="3201056016" sldId="267"/>
            <ac:spMk id="28" creationId="{E1AEA4D3-35AA-4C92-95A7-416174924F2E}"/>
          </ac:spMkLst>
        </pc:spChg>
        <pc:spChg chg="add mod">
          <ac:chgData name="최 창훈" userId="3400523a876f19f9" providerId="LiveId" clId="{6083CB73-C02D-46FD-A2E0-C5A0AB81D2EA}" dt="2020-11-18T07:54:04.596" v="792"/>
          <ac:spMkLst>
            <pc:docMk/>
            <pc:sldMk cId="3201056016" sldId="267"/>
            <ac:spMk id="29" creationId="{E71E1988-FE9B-4BEF-BFBC-F002340795C7}"/>
          </ac:spMkLst>
        </pc:spChg>
        <pc:spChg chg="mod">
          <ac:chgData name="최 창훈" userId="3400523a876f19f9" providerId="LiveId" clId="{6083CB73-C02D-46FD-A2E0-C5A0AB81D2EA}" dt="2020-11-18T07:25:29.853" v="530" actId="207"/>
          <ac:spMkLst>
            <pc:docMk/>
            <pc:sldMk cId="3201056016" sldId="267"/>
            <ac:spMk id="30" creationId="{407A6EDB-C8FC-4D4F-B583-BE7B538064B9}"/>
          </ac:spMkLst>
        </pc:spChg>
        <pc:spChg chg="add mod">
          <ac:chgData name="최 창훈" userId="3400523a876f19f9" providerId="LiveId" clId="{6083CB73-C02D-46FD-A2E0-C5A0AB81D2EA}" dt="2020-11-18T07:54:12.946" v="813"/>
          <ac:spMkLst>
            <pc:docMk/>
            <pc:sldMk cId="3201056016" sldId="267"/>
            <ac:spMk id="33" creationId="{0A09E995-F5C4-4A3F-A114-ED0DF6A9A0B4}"/>
          </ac:spMkLst>
        </pc:spChg>
        <pc:spChg chg="mod">
          <ac:chgData name="최 창훈" userId="3400523a876f19f9" providerId="LiveId" clId="{6083CB73-C02D-46FD-A2E0-C5A0AB81D2EA}" dt="2020-11-18T07:25:29.853" v="530" actId="207"/>
          <ac:spMkLst>
            <pc:docMk/>
            <pc:sldMk cId="3201056016" sldId="267"/>
            <ac:spMk id="33" creationId="{7235AFF9-74B3-41F6-9DCB-5EC52A63B3EC}"/>
          </ac:spMkLst>
        </pc:spChg>
        <pc:spChg chg="add mod">
          <ac:chgData name="최 창훈" userId="3400523a876f19f9" providerId="LiveId" clId="{6083CB73-C02D-46FD-A2E0-C5A0AB81D2EA}" dt="2020-11-18T07:54:20.934" v="830"/>
          <ac:spMkLst>
            <pc:docMk/>
            <pc:sldMk cId="3201056016" sldId="267"/>
            <ac:spMk id="34" creationId="{0AAACC95-7398-430E-A1FF-F38C14348CAC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38" creationId="{7333281A-333B-4CAD-AA2A-052B08B74712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39" creationId="{3B6B2547-D15D-4A75-A5D3-C4EE24E0D64D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40" creationId="{6312DFC3-4F93-4880-9BBC-6DD5F9B73819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41" creationId="{BEE5157E-D456-475A-8A44-9C5D4931739D}"/>
          </ac:spMkLst>
        </pc:spChg>
        <pc:spChg chg="mod">
          <ac:chgData name="최 창훈" userId="3400523a876f19f9" providerId="LiveId" clId="{6083CB73-C02D-46FD-A2E0-C5A0AB81D2EA}" dt="2020-11-18T07:25:47.641" v="532" actId="1076"/>
          <ac:spMkLst>
            <pc:docMk/>
            <pc:sldMk cId="3201056016" sldId="267"/>
            <ac:spMk id="42" creationId="{2EAD432A-42EB-454F-83AA-70677E06414E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43" creationId="{6FCB0FB6-28FA-4D54-B98C-C9599D429E01}"/>
          </ac:spMkLst>
        </pc:spChg>
        <pc:spChg chg="mod">
          <ac:chgData name="최 창훈" userId="3400523a876f19f9" providerId="LiveId" clId="{6083CB73-C02D-46FD-A2E0-C5A0AB81D2EA}" dt="2020-11-18T07:25:15.070" v="529" actId="207"/>
          <ac:spMkLst>
            <pc:docMk/>
            <pc:sldMk cId="3201056016" sldId="267"/>
            <ac:spMk id="50" creationId="{C5B865B3-69E5-44D0-8762-11FB0A8D0719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51" creationId="{B49CA7D9-F396-41C0-83DF-777AD8613FBB}"/>
          </ac:spMkLst>
        </pc:spChg>
        <pc:spChg chg="mod">
          <ac:chgData name="최 창훈" userId="3400523a876f19f9" providerId="LiveId" clId="{6083CB73-C02D-46FD-A2E0-C5A0AB81D2EA}" dt="2020-11-18T07:25:08.091" v="528" actId="207"/>
          <ac:spMkLst>
            <pc:docMk/>
            <pc:sldMk cId="3201056016" sldId="267"/>
            <ac:spMk id="52" creationId="{B47649B8-A6C5-4256-A321-CBA17809F0C8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53" creationId="{5021A8BF-0032-4CEC-9B81-3CE6E27932F8}"/>
          </ac:spMkLst>
        </pc:spChg>
        <pc:spChg chg="mod">
          <ac:chgData name="최 창훈" userId="3400523a876f19f9" providerId="LiveId" clId="{6083CB73-C02D-46FD-A2E0-C5A0AB81D2EA}" dt="2020-11-18T07:25:15.070" v="529" actId="207"/>
          <ac:spMkLst>
            <pc:docMk/>
            <pc:sldMk cId="3201056016" sldId="267"/>
            <ac:spMk id="56" creationId="{796BAEDC-B614-40C0-A52A-6604F15A14AC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57" creationId="{11C3309E-1537-425B-AA5D-9DB96CE49A06}"/>
          </ac:spMkLst>
        </pc:spChg>
        <pc:spChg chg="mod">
          <ac:chgData name="최 창훈" userId="3400523a876f19f9" providerId="LiveId" clId="{6083CB73-C02D-46FD-A2E0-C5A0AB81D2EA}" dt="2020-11-18T07:25:08.091" v="528" actId="207"/>
          <ac:spMkLst>
            <pc:docMk/>
            <pc:sldMk cId="3201056016" sldId="267"/>
            <ac:spMk id="58" creationId="{7C64D329-5EC6-410F-9CE6-90F6195B5B30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59" creationId="{52BEB351-291B-4A88-B610-F8D008EBF784}"/>
          </ac:spMkLst>
        </pc:spChg>
        <pc:spChg chg="mod">
          <ac:chgData name="최 창훈" userId="3400523a876f19f9" providerId="LiveId" clId="{6083CB73-C02D-46FD-A2E0-C5A0AB81D2EA}" dt="2020-11-18T07:25:15.070" v="529" actId="207"/>
          <ac:spMkLst>
            <pc:docMk/>
            <pc:sldMk cId="3201056016" sldId="267"/>
            <ac:spMk id="62" creationId="{6DCD6F07-3F54-466F-8317-E10894D0F66F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63" creationId="{B052D77F-907E-41FB-BA87-F9E46D43D0D3}"/>
          </ac:spMkLst>
        </pc:spChg>
        <pc:spChg chg="mod">
          <ac:chgData name="최 창훈" userId="3400523a876f19f9" providerId="LiveId" clId="{6083CB73-C02D-46FD-A2E0-C5A0AB81D2EA}" dt="2020-11-18T07:25:08.091" v="528" actId="207"/>
          <ac:spMkLst>
            <pc:docMk/>
            <pc:sldMk cId="3201056016" sldId="267"/>
            <ac:spMk id="64" creationId="{77E36992-11CC-4E0B-BAC6-C087BBE1A49A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65" creationId="{A60D5774-C86D-4CF3-969E-D8FA83EF7220}"/>
          </ac:spMkLst>
        </pc:spChg>
        <pc:spChg chg="mod">
          <ac:chgData name="최 창훈" userId="3400523a876f19f9" providerId="LiveId" clId="{6083CB73-C02D-46FD-A2E0-C5A0AB81D2EA}" dt="2020-11-18T07:25:15.070" v="529" actId="207"/>
          <ac:spMkLst>
            <pc:docMk/>
            <pc:sldMk cId="3201056016" sldId="267"/>
            <ac:spMk id="68" creationId="{B7217B6E-DCC4-462D-A43F-F9437E1B09D7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69" creationId="{557BF57D-D587-486F-A054-12C87BBB32A9}"/>
          </ac:spMkLst>
        </pc:spChg>
        <pc:spChg chg="mod">
          <ac:chgData name="최 창훈" userId="3400523a876f19f9" providerId="LiveId" clId="{6083CB73-C02D-46FD-A2E0-C5A0AB81D2EA}" dt="2020-11-18T07:25:08.091" v="528" actId="207"/>
          <ac:spMkLst>
            <pc:docMk/>
            <pc:sldMk cId="3201056016" sldId="267"/>
            <ac:spMk id="70" creationId="{E84E364A-32D9-4D33-AA1B-29FD6BD961F5}"/>
          </ac:spMkLst>
        </pc:spChg>
        <pc:spChg chg="mod">
          <ac:chgData name="최 창훈" userId="3400523a876f19f9" providerId="LiveId" clId="{6083CB73-C02D-46FD-A2E0-C5A0AB81D2EA}" dt="2020-11-18T07:24:58.154" v="527" actId="1076"/>
          <ac:spMkLst>
            <pc:docMk/>
            <pc:sldMk cId="3201056016" sldId="267"/>
            <ac:spMk id="71" creationId="{805CB8D0-D4BE-496E-8C3F-D9A4D609E65E}"/>
          </ac:spMkLst>
        </pc:spChg>
        <pc:spChg chg="add del mod">
          <ac:chgData name="최 창훈" userId="3400523a876f19f9" providerId="LiveId" clId="{6083CB73-C02D-46FD-A2E0-C5A0AB81D2EA}" dt="2020-11-18T07:33:49.334" v="613" actId="478"/>
          <ac:spMkLst>
            <pc:docMk/>
            <pc:sldMk cId="3201056016" sldId="267"/>
            <ac:spMk id="72" creationId="{242C0555-9FF3-49CB-A542-86104E406A81}"/>
          </ac:spMkLst>
        </pc:spChg>
        <pc:spChg chg="add del mod">
          <ac:chgData name="최 창훈" userId="3400523a876f19f9" providerId="LiveId" clId="{6083CB73-C02D-46FD-A2E0-C5A0AB81D2EA}" dt="2020-11-18T07:33:49.334" v="613" actId="478"/>
          <ac:spMkLst>
            <pc:docMk/>
            <pc:sldMk cId="3201056016" sldId="267"/>
            <ac:spMk id="73" creationId="{BEC55E39-ADC1-4F35-84C8-C7350CBF164F}"/>
          </ac:spMkLst>
        </pc:spChg>
        <pc:grpChg chg="add del mod">
          <ac:chgData name="최 창훈" userId="3400523a876f19f9" providerId="LiveId" clId="{6083CB73-C02D-46FD-A2E0-C5A0AB81D2EA}" dt="2020-11-18T07:07:24.722" v="330"/>
          <ac:grpSpMkLst>
            <pc:docMk/>
            <pc:sldMk cId="3201056016" sldId="267"/>
            <ac:grpSpMk id="10" creationId="{F3D3DC8E-0813-48FA-8DB9-0CB1F675D924}"/>
          </ac:grpSpMkLst>
        </pc:grpChg>
        <pc:grpChg chg="add del mod">
          <ac:chgData name="최 창훈" userId="3400523a876f19f9" providerId="LiveId" clId="{6083CB73-C02D-46FD-A2E0-C5A0AB81D2EA}" dt="2020-11-18T07:11:12.919" v="376" actId="478"/>
          <ac:grpSpMkLst>
            <pc:docMk/>
            <pc:sldMk cId="3201056016" sldId="267"/>
            <ac:grpSpMk id="17" creationId="{D1B403AC-9A81-459E-8BB0-38DF1F4AB991}"/>
          </ac:grpSpMkLst>
        </pc:grpChg>
        <pc:grpChg chg="add del mod">
          <ac:chgData name="최 창훈" userId="3400523a876f19f9" providerId="LiveId" clId="{6083CB73-C02D-46FD-A2E0-C5A0AB81D2EA}" dt="2020-11-18T07:26:40.510" v="533" actId="478"/>
          <ac:grpSpMkLst>
            <pc:docMk/>
            <pc:sldMk cId="3201056016" sldId="267"/>
            <ac:grpSpMk id="29" creationId="{29CBFC03-0BAF-4C25-A11C-C3338A16C9CA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31" creationId="{570C4E5D-02D7-43DC-8870-9025C79A854D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32" creationId="{937204AA-E6F6-4D77-91FD-20C139F237E4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34" creationId="{5F736B54-5F49-49A1-95F7-CB95A31EAEB0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35" creationId="{7B2381BE-798B-457D-BFF8-32D76ED15962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36" creationId="{7FCB3A75-8A81-403C-91CC-91AA3504ED21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37" creationId="{DE8FC4D4-B864-4AF5-A842-01038C297EDE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44" creationId="{6B6073A7-5F83-4A0D-A9AE-CD3654DDDD0A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45" creationId="{5193CF7D-A16E-43B2-B842-EDD76FA52FEE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46" creationId="{A4A0E6B9-64D4-4568-8E14-D8B2D40B5635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47" creationId="{E04A7CDE-C4C5-418D-B964-668BCBBF28AC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48" creationId="{E94CEAF1-1E40-4CC6-8849-3B00281A98CF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49" creationId="{07D9A2DD-A61D-460B-954E-347995D3C360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54" creationId="{6E9167A6-D161-4350-A5A0-9F5680DF122D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55" creationId="{F0C1C7CC-DF64-42A4-ACFA-30890FDC8681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60" creationId="{0DFB7360-D81E-4B68-AA01-D8E36AFD9914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61" creationId="{90A799BE-4B0D-4172-BDAD-865A7B00822B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66" creationId="{448659DD-1BD0-4860-BE41-10279C84A712}"/>
          </ac:grpSpMkLst>
        </pc:grpChg>
        <pc:grpChg chg="mod">
          <ac:chgData name="최 창훈" userId="3400523a876f19f9" providerId="LiveId" clId="{6083CB73-C02D-46FD-A2E0-C5A0AB81D2EA}" dt="2020-11-18T07:24:58.154" v="527" actId="1076"/>
          <ac:grpSpMkLst>
            <pc:docMk/>
            <pc:sldMk cId="3201056016" sldId="267"/>
            <ac:grpSpMk id="67" creationId="{0E05B2DF-0A3D-4977-AD27-508F119BE113}"/>
          </ac:grpSpMkLst>
        </pc:grpChg>
        <pc:cxnChg chg="add del">
          <ac:chgData name="최 창훈" userId="3400523a876f19f9" providerId="LiveId" clId="{6083CB73-C02D-46FD-A2E0-C5A0AB81D2EA}" dt="2020-11-18T07:51:34.151" v="756" actId="478"/>
          <ac:cxnSpMkLst>
            <pc:docMk/>
            <pc:sldMk cId="3201056016" sldId="267"/>
            <ac:cxnSpMk id="28" creationId="{2197CDDB-B988-485B-813D-68B75DBE6720}"/>
          </ac:cxnSpMkLst>
        </pc:cxnChg>
        <pc:cxnChg chg="add del mod">
          <ac:chgData name="최 창훈" userId="3400523a876f19f9" providerId="LiveId" clId="{6083CB73-C02D-46FD-A2E0-C5A0AB81D2EA}" dt="2020-11-18T07:54:55.919" v="832" actId="11529"/>
          <ac:cxnSpMkLst>
            <pc:docMk/>
            <pc:sldMk cId="3201056016" sldId="267"/>
            <ac:cxnSpMk id="32" creationId="{BABE2F83-C0B4-49A6-A75C-ECF6EB9B1FDF}"/>
          </ac:cxnSpMkLst>
        </pc:cxnChg>
        <pc:cxnChg chg="add del mod">
          <ac:chgData name="최 창훈" userId="3400523a876f19f9" providerId="LiveId" clId="{6083CB73-C02D-46FD-A2E0-C5A0AB81D2EA}" dt="2020-11-18T07:55:23.873" v="835" actId="478"/>
          <ac:cxnSpMkLst>
            <pc:docMk/>
            <pc:sldMk cId="3201056016" sldId="267"/>
            <ac:cxnSpMk id="36" creationId="{3AAD4753-2BA1-4ECF-89C7-D36AC0017235}"/>
          </ac:cxnSpMkLst>
        </pc:cxnChg>
      </pc:sldChg>
      <pc:sldChg chg="modSp mod modTransition">
        <pc:chgData name="최 창훈" userId="3400523a876f19f9" providerId="LiveId" clId="{6083CB73-C02D-46FD-A2E0-C5A0AB81D2EA}" dt="2020-11-11T05:34:36.694" v="145"/>
        <pc:sldMkLst>
          <pc:docMk/>
          <pc:sldMk cId="610239734" sldId="268"/>
        </pc:sldMkLst>
        <pc:spChg chg="mod">
          <ac:chgData name="최 창훈" userId="3400523a876f19f9" providerId="LiveId" clId="{6083CB73-C02D-46FD-A2E0-C5A0AB81D2EA}" dt="2020-11-11T05:24:42.513" v="67" actId="12788"/>
          <ac:spMkLst>
            <pc:docMk/>
            <pc:sldMk cId="610239734" sldId="268"/>
            <ac:spMk id="2" creationId="{9B86184B-1FF5-8748-86B8-5F8EE66471A3}"/>
          </ac:spMkLst>
        </pc:spChg>
      </pc:sldChg>
      <pc:sldChg chg="modSp mod modTransition">
        <pc:chgData name="최 창훈" userId="3400523a876f19f9" providerId="LiveId" clId="{6083CB73-C02D-46FD-A2E0-C5A0AB81D2EA}" dt="2020-11-11T05:32:26.237" v="115"/>
        <pc:sldMkLst>
          <pc:docMk/>
          <pc:sldMk cId="1907481063" sldId="269"/>
        </pc:sldMkLst>
        <pc:spChg chg="mod">
          <ac:chgData name="최 창훈" userId="3400523a876f19f9" providerId="LiveId" clId="{6083CB73-C02D-46FD-A2E0-C5A0AB81D2EA}" dt="2020-11-11T05:24:20.686" v="62" actId="12789"/>
          <ac:spMkLst>
            <pc:docMk/>
            <pc:sldMk cId="1907481063" sldId="269"/>
            <ac:spMk id="4" creationId="{A3F6D41F-FE37-4D87-8767-A029FD73E162}"/>
          </ac:spMkLst>
        </pc:spChg>
        <pc:spChg chg="mod">
          <ac:chgData name="최 창훈" userId="3400523a876f19f9" providerId="LiveId" clId="{6083CB73-C02D-46FD-A2E0-C5A0AB81D2EA}" dt="2020-11-11T05:24:20.686" v="62" actId="12789"/>
          <ac:spMkLst>
            <pc:docMk/>
            <pc:sldMk cId="1907481063" sldId="269"/>
            <ac:spMk id="5" creationId="{63B49658-3072-4A7C-BE2A-0FF8EB238EE1}"/>
          </ac:spMkLst>
        </pc:spChg>
        <pc:spChg chg="mod">
          <ac:chgData name="최 창훈" userId="3400523a876f19f9" providerId="LiveId" clId="{6083CB73-C02D-46FD-A2E0-C5A0AB81D2EA}" dt="2020-11-11T05:24:02.744" v="60" actId="12788"/>
          <ac:spMkLst>
            <pc:docMk/>
            <pc:sldMk cId="1907481063" sldId="269"/>
            <ac:spMk id="9" creationId="{1B73A26B-E47E-4184-9A21-6DC12E5BD41D}"/>
          </ac:spMkLst>
        </pc:spChg>
        <pc:picChg chg="mod">
          <ac:chgData name="최 창훈" userId="3400523a876f19f9" providerId="LiveId" clId="{6083CB73-C02D-46FD-A2E0-C5A0AB81D2EA}" dt="2020-11-11T05:24:02.744" v="60" actId="12788"/>
          <ac:picMkLst>
            <pc:docMk/>
            <pc:sldMk cId="1907481063" sldId="269"/>
            <ac:picMk id="7" creationId="{E8B3C5F2-F80D-4124-B123-8769F7A2009A}"/>
          </ac:picMkLst>
        </pc:picChg>
      </pc:sldChg>
      <pc:sldChg chg="new del">
        <pc:chgData name="최 창훈" userId="3400523a876f19f9" providerId="LiveId" clId="{6083CB73-C02D-46FD-A2E0-C5A0AB81D2EA}" dt="2020-11-18T06:35:25.972" v="156" actId="680"/>
        <pc:sldMkLst>
          <pc:docMk/>
          <pc:sldMk cId="942639016" sldId="270"/>
        </pc:sldMkLst>
      </pc:sldChg>
      <pc:sldChg chg="addSp delSp modSp add del mod modTransition modAnim">
        <pc:chgData name="최 창훈" userId="3400523a876f19f9" providerId="LiveId" clId="{6083CB73-C02D-46FD-A2E0-C5A0AB81D2EA}" dt="2020-11-18T07:22:29.041" v="523" actId="1076"/>
        <pc:sldMkLst>
          <pc:docMk/>
          <pc:sldMk cId="3082062148" sldId="270"/>
        </pc:sldMkLst>
        <pc:spChg chg="del">
          <ac:chgData name="최 창훈" userId="3400523a876f19f9" providerId="LiveId" clId="{6083CB73-C02D-46FD-A2E0-C5A0AB81D2EA}" dt="2020-11-18T06:35:42.008" v="165" actId="478"/>
          <ac:spMkLst>
            <pc:docMk/>
            <pc:sldMk cId="3082062148" sldId="270"/>
            <ac:spMk id="2" creationId="{58AC5B60-57DB-344D-8B2E-D2610FFCEC34}"/>
          </ac:spMkLst>
        </pc:spChg>
        <pc:spChg chg="del mod">
          <ac:chgData name="최 창훈" userId="3400523a876f19f9" providerId="LiveId" clId="{6083CB73-C02D-46FD-A2E0-C5A0AB81D2EA}" dt="2020-11-18T06:35:38.220" v="162" actId="478"/>
          <ac:spMkLst>
            <pc:docMk/>
            <pc:sldMk cId="3082062148" sldId="270"/>
            <ac:spMk id="4" creationId="{E09D3471-5856-DF44-B48C-15E383803DBE}"/>
          </ac:spMkLst>
        </pc:spChg>
        <pc:spChg chg="add del mod">
          <ac:chgData name="최 창훈" userId="3400523a876f19f9" providerId="LiveId" clId="{6083CB73-C02D-46FD-A2E0-C5A0AB81D2EA}" dt="2020-11-18T06:53:55.348" v="252"/>
          <ac:spMkLst>
            <pc:docMk/>
            <pc:sldMk cId="3082062148" sldId="270"/>
            <ac:spMk id="6" creationId="{B3DEA567-2FE2-4928-B6CB-3E53302CDA0B}"/>
          </ac:spMkLst>
        </pc:spChg>
        <pc:spChg chg="add mod">
          <ac:chgData name="최 창훈" userId="3400523a876f19f9" providerId="LiveId" clId="{6083CB73-C02D-46FD-A2E0-C5A0AB81D2EA}" dt="2020-11-18T07:22:29.041" v="523" actId="1076"/>
          <ac:spMkLst>
            <pc:docMk/>
            <pc:sldMk cId="3082062148" sldId="270"/>
            <ac:spMk id="7" creationId="{B11D0007-FACC-41B1-AAF6-EF6E5D45511F}"/>
          </ac:spMkLst>
        </pc:spChg>
        <pc:spChg chg="add del mod">
          <ac:chgData name="최 창훈" userId="3400523a876f19f9" providerId="LiveId" clId="{6083CB73-C02D-46FD-A2E0-C5A0AB81D2EA}" dt="2020-11-18T06:54:20.367" v="286"/>
          <ac:spMkLst>
            <pc:docMk/>
            <pc:sldMk cId="3082062148" sldId="270"/>
            <ac:spMk id="9" creationId="{1C49E419-F9C5-4AC9-988B-891D22D57776}"/>
          </ac:spMkLst>
        </pc:spChg>
        <pc:spChg chg="del">
          <ac:chgData name="최 창훈" userId="3400523a876f19f9" providerId="LiveId" clId="{6083CB73-C02D-46FD-A2E0-C5A0AB81D2EA}" dt="2020-11-18T06:35:40.958" v="164" actId="478"/>
          <ac:spMkLst>
            <pc:docMk/>
            <pc:sldMk cId="3082062148" sldId="270"/>
            <ac:spMk id="17" creationId="{F8D17790-B2D8-2B43-8F10-8561E97A1CAA}"/>
          </ac:spMkLst>
        </pc:spChg>
        <pc:spChg chg="del">
          <ac:chgData name="최 창훈" userId="3400523a876f19f9" providerId="LiveId" clId="{6083CB73-C02D-46FD-A2E0-C5A0AB81D2EA}" dt="2020-11-18T06:35:39.720" v="163" actId="478"/>
          <ac:spMkLst>
            <pc:docMk/>
            <pc:sldMk cId="3082062148" sldId="270"/>
            <ac:spMk id="19" creationId="{C94A4B1D-62B2-C445-9C61-7CA23FCFCBE8}"/>
          </ac:spMkLst>
        </pc:spChg>
        <pc:spChg chg="del mod">
          <ac:chgData name="최 창훈" userId="3400523a876f19f9" providerId="LiveId" clId="{6083CB73-C02D-46FD-A2E0-C5A0AB81D2EA}" dt="2020-11-18T06:35:36.527" v="160" actId="478"/>
          <ac:spMkLst>
            <pc:docMk/>
            <pc:sldMk cId="3082062148" sldId="270"/>
            <ac:spMk id="26" creationId="{4F83CDC4-E087-134B-A1AB-25A88F9166AB}"/>
          </ac:spMkLst>
        </pc:spChg>
        <pc:picChg chg="add mod">
          <ac:chgData name="최 창훈" userId="3400523a876f19f9" providerId="LiveId" clId="{6083CB73-C02D-46FD-A2E0-C5A0AB81D2EA}" dt="2020-11-18T07:22:26.137" v="522" actId="1076"/>
          <ac:picMkLst>
            <pc:docMk/>
            <pc:sldMk cId="3082062148" sldId="270"/>
            <ac:picMk id="15" creationId="{3F1F17A8-E858-476D-8245-6860458741CF}"/>
          </ac:picMkLst>
        </pc:picChg>
        <pc:picChg chg="add mod">
          <ac:chgData name="최 창훈" userId="3400523a876f19f9" providerId="LiveId" clId="{6083CB73-C02D-46FD-A2E0-C5A0AB81D2EA}" dt="2020-11-18T07:22:26.137" v="522" actId="1076"/>
          <ac:picMkLst>
            <pc:docMk/>
            <pc:sldMk cId="3082062148" sldId="270"/>
            <ac:picMk id="21" creationId="{33EA4DBB-93CB-444C-A341-04535FA2746A}"/>
          </ac:picMkLst>
        </pc:picChg>
        <pc:picChg chg="add mod">
          <ac:chgData name="최 창훈" userId="3400523a876f19f9" providerId="LiveId" clId="{6083CB73-C02D-46FD-A2E0-C5A0AB81D2EA}" dt="2020-11-18T07:22:26.137" v="522" actId="1076"/>
          <ac:picMkLst>
            <pc:docMk/>
            <pc:sldMk cId="3082062148" sldId="270"/>
            <ac:picMk id="23" creationId="{2BF3EB0C-20E9-4A42-9155-7386E15888ED}"/>
          </ac:picMkLst>
        </pc:picChg>
      </pc:sldChg>
      <pc:sldChg chg="new add del">
        <pc:chgData name="최 창훈" userId="3400523a876f19f9" providerId="LiveId" clId="{6083CB73-C02D-46FD-A2E0-C5A0AB81D2EA}" dt="2020-11-18T06:50:46.939" v="233" actId="680"/>
        <pc:sldMkLst>
          <pc:docMk/>
          <pc:sldMk cId="3186171383" sldId="270"/>
        </pc:sldMkLst>
      </pc:sldChg>
      <pc:sldMasterChg chg="modTransition modSldLayout">
        <pc:chgData name="최 창훈" userId="3400523a876f19f9" providerId="LiveId" clId="{6083CB73-C02D-46FD-A2E0-C5A0AB81D2EA}" dt="2020-11-11T05:32:26.237" v="115"/>
        <pc:sldMasterMkLst>
          <pc:docMk/>
          <pc:sldMasterMk cId="357685567" sldId="2147483648"/>
        </pc:sldMasterMkLst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1186882549" sldId="2147483649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39958503" sldId="2147483650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1585238483" sldId="2147483651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3645622755" sldId="2147483652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3282866867" sldId="2147483653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419747083" sldId="2147483654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2737494071" sldId="2147483655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487265251" sldId="2147483656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3207502513" sldId="2147483657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202092423" sldId="2147483658"/>
          </pc:sldLayoutMkLst>
        </pc:sldLayoutChg>
        <pc:sldLayoutChg chg="modTransition">
          <pc:chgData name="최 창훈" userId="3400523a876f19f9" providerId="LiveId" clId="{6083CB73-C02D-46FD-A2E0-C5A0AB81D2EA}" dt="2020-11-11T05:32:26.237" v="115"/>
          <pc:sldLayoutMkLst>
            <pc:docMk/>
            <pc:sldMasterMk cId="357685567" sldId="2147483648"/>
            <pc:sldLayoutMk cId="3140436304" sldId="2147483659"/>
          </pc:sldLayoutMkLst>
        </pc:sldLayoutChg>
      </pc:sldMasterChg>
    </pc:docChg>
  </pc:docChgLst>
  <pc:docChgLst>
    <pc:chgData name="최 창훈" userId="3400523a876f19f9" providerId="LiveId" clId="{46855FD5-8A18-45EE-BB94-7664391FE79C}"/>
    <pc:docChg chg="undo redo custSel addSld delSld modSld">
      <pc:chgData name="최 창훈" userId="3400523a876f19f9" providerId="LiveId" clId="{46855FD5-8A18-45EE-BB94-7664391FE79C}" dt="2020-12-02T07:26:21.576" v="1185" actId="478"/>
      <pc:docMkLst>
        <pc:docMk/>
      </pc:docMkLst>
      <pc:sldChg chg="modSp">
        <pc:chgData name="최 창훈" userId="3400523a876f19f9" providerId="LiveId" clId="{46855FD5-8A18-45EE-BB94-7664391FE79C}" dt="2020-11-18T08:20:25.846" v="116"/>
        <pc:sldMkLst>
          <pc:docMk/>
          <pc:sldMk cId="2411738029" sldId="262"/>
        </pc:sldMkLst>
        <pc:picChg chg="mod">
          <ac:chgData name="최 창훈" userId="3400523a876f19f9" providerId="LiveId" clId="{46855FD5-8A18-45EE-BB94-7664391FE79C}" dt="2020-11-18T08:20:16.818" v="115"/>
          <ac:picMkLst>
            <pc:docMk/>
            <pc:sldMk cId="2411738029" sldId="262"/>
            <ac:picMk id="47" creationId="{47B8C44B-E060-194C-8105-DC198E263B91}"/>
          </ac:picMkLst>
        </pc:picChg>
        <pc:picChg chg="mod">
          <ac:chgData name="최 창훈" userId="3400523a876f19f9" providerId="LiveId" clId="{46855FD5-8A18-45EE-BB94-7664391FE79C}" dt="2020-11-18T08:20:25.846" v="116"/>
          <ac:picMkLst>
            <pc:docMk/>
            <pc:sldMk cId="2411738029" sldId="262"/>
            <ac:picMk id="49" creationId="{D1E34514-FB55-6F4C-9848-F74F45C82797}"/>
          </ac:picMkLst>
        </pc:picChg>
        <pc:picChg chg="mod">
          <ac:chgData name="최 창훈" userId="3400523a876f19f9" providerId="LiveId" clId="{46855FD5-8A18-45EE-BB94-7664391FE79C}" dt="2020-11-18T08:20:02.849" v="114"/>
          <ac:picMkLst>
            <pc:docMk/>
            <pc:sldMk cId="2411738029" sldId="262"/>
            <ac:picMk id="50" creationId="{23D95196-3590-4448-85EF-B57230534B6B}"/>
          </ac:picMkLst>
        </pc:picChg>
      </pc:sldChg>
      <pc:sldChg chg="modSp mod">
        <pc:chgData name="최 창훈" userId="3400523a876f19f9" providerId="LiveId" clId="{46855FD5-8A18-45EE-BB94-7664391FE79C}" dt="2020-11-25T07:17:30.332" v="651" actId="20577"/>
        <pc:sldMkLst>
          <pc:docMk/>
          <pc:sldMk cId="3651847211" sldId="263"/>
        </pc:sldMkLst>
        <pc:spChg chg="mod">
          <ac:chgData name="최 창훈" userId="3400523a876f19f9" providerId="LiveId" clId="{46855FD5-8A18-45EE-BB94-7664391FE79C}" dt="2020-11-18T08:52:05.694" v="518" actId="1076"/>
          <ac:spMkLst>
            <pc:docMk/>
            <pc:sldMk cId="3651847211" sldId="263"/>
            <ac:spMk id="8" creationId="{A1D3BC81-68CB-8C47-852C-7A52DF49FAC3}"/>
          </ac:spMkLst>
        </pc:spChg>
        <pc:spChg chg="mod">
          <ac:chgData name="최 창훈" userId="3400523a876f19f9" providerId="LiveId" clId="{46855FD5-8A18-45EE-BB94-7664391FE79C}" dt="2020-11-18T08:58:16.429" v="559"/>
          <ac:spMkLst>
            <pc:docMk/>
            <pc:sldMk cId="3651847211" sldId="263"/>
            <ac:spMk id="27" creationId="{71F4B2FF-930A-9B44-9048-2AEDA995FA26}"/>
          </ac:spMkLst>
        </pc:spChg>
        <pc:spChg chg="mod">
          <ac:chgData name="최 창훈" userId="3400523a876f19f9" providerId="LiveId" clId="{46855FD5-8A18-45EE-BB94-7664391FE79C}" dt="2020-11-18T08:58:16.429" v="559"/>
          <ac:spMkLst>
            <pc:docMk/>
            <pc:sldMk cId="3651847211" sldId="263"/>
            <ac:spMk id="29" creationId="{C87CD3B5-23B6-904B-B1CB-E9F5E88A6862}"/>
          </ac:spMkLst>
        </pc:spChg>
        <pc:spChg chg="mod">
          <ac:chgData name="최 창훈" userId="3400523a876f19f9" providerId="LiveId" clId="{46855FD5-8A18-45EE-BB94-7664391FE79C}" dt="2020-11-18T08:58:16.429" v="559"/>
          <ac:spMkLst>
            <pc:docMk/>
            <pc:sldMk cId="3651847211" sldId="263"/>
            <ac:spMk id="32" creationId="{5309DC03-0E91-AC46-9EEC-23A5AA882185}"/>
          </ac:spMkLst>
        </pc:spChg>
        <pc:spChg chg="mod">
          <ac:chgData name="최 창훈" userId="3400523a876f19f9" providerId="LiveId" clId="{46855FD5-8A18-45EE-BB94-7664391FE79C}" dt="2020-11-25T07:17:30.332" v="651" actId="20577"/>
          <ac:spMkLst>
            <pc:docMk/>
            <pc:sldMk cId="3651847211" sldId="263"/>
            <ac:spMk id="35" creationId="{7E5ABCC7-CEC8-D847-966F-A5E562AEB7E7}"/>
          </ac:spMkLst>
        </pc:spChg>
        <pc:spChg chg="mod">
          <ac:chgData name="최 창훈" userId="3400523a876f19f9" providerId="LiveId" clId="{46855FD5-8A18-45EE-BB94-7664391FE79C}" dt="2020-11-18T08:57:44.308" v="526" actId="207"/>
          <ac:spMkLst>
            <pc:docMk/>
            <pc:sldMk cId="3651847211" sldId="263"/>
            <ac:spMk id="41" creationId="{10933BB7-C7BE-D648-9824-0686D8BC0937}"/>
          </ac:spMkLst>
        </pc:spChg>
        <pc:grpChg chg="mod">
          <ac:chgData name="최 창훈" userId="3400523a876f19f9" providerId="LiveId" clId="{46855FD5-8A18-45EE-BB94-7664391FE79C}" dt="2020-11-18T08:58:16.429" v="559"/>
          <ac:grpSpMkLst>
            <pc:docMk/>
            <pc:sldMk cId="3651847211" sldId="263"/>
            <ac:grpSpMk id="37" creationId="{830A6142-C50A-8948-B62F-E4691AD305E9}"/>
          </ac:grpSpMkLst>
        </pc:grpChg>
        <pc:grpChg chg="mod">
          <ac:chgData name="최 창훈" userId="3400523a876f19f9" providerId="LiveId" clId="{46855FD5-8A18-45EE-BB94-7664391FE79C}" dt="2020-11-18T08:58:16.429" v="559"/>
          <ac:grpSpMkLst>
            <pc:docMk/>
            <pc:sldMk cId="3651847211" sldId="263"/>
            <ac:grpSpMk id="46" creationId="{A3010587-8C34-5440-AAC4-95C43BE8C7A4}"/>
          </ac:grpSpMkLst>
        </pc:grpChg>
        <pc:picChg chg="mod">
          <ac:chgData name="최 창훈" userId="3400523a876f19f9" providerId="LiveId" clId="{46855FD5-8A18-45EE-BB94-7664391FE79C}" dt="2020-11-18T08:58:16.429" v="559"/>
          <ac:picMkLst>
            <pc:docMk/>
            <pc:sldMk cId="3651847211" sldId="263"/>
            <ac:picMk id="28" creationId="{EDF81EAA-43ED-3F48-836F-C496539C46FD}"/>
          </ac:picMkLst>
        </pc:picChg>
        <pc:picChg chg="mod">
          <ac:chgData name="최 창훈" userId="3400523a876f19f9" providerId="LiveId" clId="{46855FD5-8A18-45EE-BB94-7664391FE79C}" dt="2020-11-18T08:58:16.429" v="559"/>
          <ac:picMkLst>
            <pc:docMk/>
            <pc:sldMk cId="3651847211" sldId="263"/>
            <ac:picMk id="31" creationId="{2BB5FCBC-3F34-3E4F-96BC-C9D345F83675}"/>
          </ac:picMkLst>
        </pc:picChg>
      </pc:sldChg>
      <pc:sldChg chg="modSp mod">
        <pc:chgData name="최 창훈" userId="3400523a876f19f9" providerId="LiveId" clId="{46855FD5-8A18-45EE-BB94-7664391FE79C}" dt="2020-11-18T08:44:44.784" v="417" actId="207"/>
        <pc:sldMkLst>
          <pc:docMk/>
          <pc:sldMk cId="2338733969" sldId="265"/>
        </pc:sldMkLst>
        <pc:spChg chg="mod">
          <ac:chgData name="최 창훈" userId="3400523a876f19f9" providerId="LiveId" clId="{46855FD5-8A18-45EE-BB94-7664391FE79C}" dt="2020-11-18T08:44:44.784" v="417" actId="207"/>
          <ac:spMkLst>
            <pc:docMk/>
            <pc:sldMk cId="2338733969" sldId="265"/>
            <ac:spMk id="2" creationId="{58AC5B60-57DB-344D-8B2E-D2610FFCEC34}"/>
          </ac:spMkLst>
        </pc:spChg>
      </pc:sldChg>
      <pc:sldChg chg="addSp delSp modSp mod">
        <pc:chgData name="최 창훈" userId="3400523a876f19f9" providerId="LiveId" clId="{46855FD5-8A18-45EE-BB94-7664391FE79C}" dt="2020-11-18T09:01:48.053" v="563" actId="1076"/>
        <pc:sldMkLst>
          <pc:docMk/>
          <pc:sldMk cId="3201056016" sldId="267"/>
        </pc:sldMkLst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2" creationId="{A0086374-6E0D-6B43-9382-EC1CC933DD0A}"/>
          </ac:spMkLst>
        </pc:spChg>
        <pc:spChg chg="add del">
          <ac:chgData name="최 창훈" userId="3400523a876f19f9" providerId="LiveId" clId="{46855FD5-8A18-45EE-BB94-7664391FE79C}" dt="2020-11-18T08:21:41.405" v="124" actId="22"/>
          <ac:spMkLst>
            <pc:docMk/>
            <pc:sldMk cId="3201056016" sldId="267"/>
            <ac:spMk id="4" creationId="{0252F5EE-EA32-4CD1-8850-F27F07DF0670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11" creationId="{11C2D669-D864-494D-89C4-53C905624F41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13" creationId="{69FE3DCB-07F9-4E44-A7DE-3FBEAD31F3C8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27" creationId="{21BFD495-BC89-7748-94AB-989564CD082B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29" creationId="{E71E1988-FE9B-4BEF-BFBC-F002340795C7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30" creationId="{99008E15-234E-D940-828D-8EEA35ED38F8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31" creationId="{3118F844-C780-8246-A561-F600CD0B6AEB}"/>
          </ac:spMkLst>
        </pc:spChg>
        <pc:spChg chg="add del 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33" creationId="{0A09E995-F5C4-4A3F-A114-ED0DF6A9A0B4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34" creationId="{0AAACC95-7398-430E-A1FF-F38C14348CAC}"/>
          </ac:spMkLst>
        </pc:spChg>
        <pc:spChg chg="add del 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35" creationId="{732CE616-5046-ED49-9923-85A26E449C71}"/>
          </ac:spMkLst>
        </pc:spChg>
        <pc:spChg chg="mod">
          <ac:chgData name="최 창훈" userId="3400523a876f19f9" providerId="LiveId" clId="{46855FD5-8A18-45EE-BB94-7664391FE79C}" dt="2020-11-18T08:38:20.161" v="411" actId="1076"/>
          <ac:spMkLst>
            <pc:docMk/>
            <pc:sldMk cId="3201056016" sldId="267"/>
            <ac:spMk id="36" creationId="{C48BB273-A6A5-CB4D-B69E-561F358B4D17}"/>
          </ac:spMkLst>
        </pc:spChg>
        <pc:spChg chg="mod">
          <ac:chgData name="최 창훈" userId="3400523a876f19f9" providerId="LiveId" clId="{46855FD5-8A18-45EE-BB94-7664391FE79C}" dt="2020-11-18T09:01:40.248" v="562" actId="1076"/>
          <ac:spMkLst>
            <pc:docMk/>
            <pc:sldMk cId="3201056016" sldId="267"/>
            <ac:spMk id="37" creationId="{3B306685-5C5C-014E-9255-EFFBBFE3EC08}"/>
          </ac:spMkLst>
        </pc:spChg>
        <pc:spChg chg="mod">
          <ac:chgData name="최 창훈" userId="3400523a876f19f9" providerId="LiveId" clId="{46855FD5-8A18-45EE-BB94-7664391FE79C}" dt="2020-11-18T09:01:48.053" v="563" actId="1076"/>
          <ac:spMkLst>
            <pc:docMk/>
            <pc:sldMk cId="3201056016" sldId="267"/>
            <ac:spMk id="38" creationId="{DD72F573-BA4E-774F-8FCF-602794EE5C9D}"/>
          </ac:spMkLst>
        </pc:spChg>
        <pc:spChg chg="mod">
          <ac:chgData name="최 창훈" userId="3400523a876f19f9" providerId="LiveId" clId="{46855FD5-8A18-45EE-BB94-7664391FE79C}" dt="2020-11-18T08:46:49.898" v="426" actId="20577"/>
          <ac:spMkLst>
            <pc:docMk/>
            <pc:sldMk cId="3201056016" sldId="267"/>
            <ac:spMk id="39" creationId="{F3426811-A45C-924E-92CB-86D22B22DC47}"/>
          </ac:spMkLst>
        </pc:spChg>
      </pc:sldChg>
      <pc:sldChg chg="addSp delSp modSp mod addAnim delAnim modAnim">
        <pc:chgData name="최 창훈" userId="3400523a876f19f9" providerId="LiveId" clId="{46855FD5-8A18-45EE-BB94-7664391FE79C}" dt="2020-12-02T07:26:21.576" v="1185" actId="478"/>
        <pc:sldMkLst>
          <pc:docMk/>
          <pc:sldMk cId="3082062148" sldId="270"/>
        </pc:sldMkLst>
        <pc:spChg chg="mod">
          <ac:chgData name="최 창훈" userId="3400523a876f19f9" providerId="LiveId" clId="{46855FD5-8A18-45EE-BB94-7664391FE79C}" dt="2020-11-25T09:42:53.454" v="1177" actId="12788"/>
          <ac:spMkLst>
            <pc:docMk/>
            <pc:sldMk cId="3082062148" sldId="270"/>
            <ac:spMk id="7" creationId="{B11D0007-FACC-41B1-AAF6-EF6E5D45511F}"/>
          </ac:spMkLst>
        </pc:spChg>
        <pc:spChg chg="add mod">
          <ac:chgData name="최 창훈" userId="3400523a876f19f9" providerId="LiveId" clId="{46855FD5-8A18-45EE-BB94-7664391FE79C}" dt="2020-11-25T09:43:04.872" v="1178" actId="14100"/>
          <ac:spMkLst>
            <pc:docMk/>
            <pc:sldMk cId="3082062148" sldId="270"/>
            <ac:spMk id="14" creationId="{8C4A97C0-6C69-40EC-B5B2-43414028D93F}"/>
          </ac:spMkLst>
        </pc:spChg>
        <pc:spChg chg="add mod">
          <ac:chgData name="최 창훈" userId="3400523a876f19f9" providerId="LiveId" clId="{46855FD5-8A18-45EE-BB94-7664391FE79C}" dt="2020-11-25T09:43:07.650" v="1179" actId="14100"/>
          <ac:spMkLst>
            <pc:docMk/>
            <pc:sldMk cId="3082062148" sldId="270"/>
            <ac:spMk id="17" creationId="{F2395095-F4D4-40CE-962C-A3B2D944B40E}"/>
          </ac:spMkLst>
        </pc:spChg>
        <pc:picChg chg="add del mod">
          <ac:chgData name="최 창훈" userId="3400523a876f19f9" providerId="LiveId" clId="{46855FD5-8A18-45EE-BB94-7664391FE79C}" dt="2020-12-02T07:26:21.576" v="1185" actId="478"/>
          <ac:picMkLst>
            <pc:docMk/>
            <pc:sldMk cId="3082062148" sldId="270"/>
            <ac:picMk id="4" creationId="{DA7A0332-605D-48D2-907C-E06B2321595E}"/>
          </ac:picMkLst>
        </pc:picChg>
        <pc:picChg chg="add del mod">
          <ac:chgData name="최 창훈" userId="3400523a876f19f9" providerId="LiveId" clId="{46855FD5-8A18-45EE-BB94-7664391FE79C}" dt="2020-12-02T07:26:21.075" v="1184" actId="478"/>
          <ac:picMkLst>
            <pc:docMk/>
            <pc:sldMk cId="3082062148" sldId="270"/>
            <ac:picMk id="9" creationId="{721C1121-77B7-494C-A27B-A4F9418DEE04}"/>
          </ac:picMkLst>
        </pc:picChg>
        <pc:picChg chg="add del mod">
          <ac:chgData name="최 창훈" userId="3400523a876f19f9" providerId="LiveId" clId="{46855FD5-8A18-45EE-BB94-7664391FE79C}" dt="2020-12-02T07:26:20.688" v="1183" actId="478"/>
          <ac:picMkLst>
            <pc:docMk/>
            <pc:sldMk cId="3082062148" sldId="270"/>
            <ac:picMk id="11" creationId="{E8E91B72-0C29-4B3F-8B7D-CC9910F93426}"/>
          </ac:picMkLst>
        </pc:picChg>
        <pc:picChg chg="del mod">
          <ac:chgData name="최 창훈" userId="3400523a876f19f9" providerId="LiveId" clId="{46855FD5-8A18-45EE-BB94-7664391FE79C}" dt="2020-11-25T07:44:12.346" v="668" actId="478"/>
          <ac:picMkLst>
            <pc:docMk/>
            <pc:sldMk cId="3082062148" sldId="270"/>
            <ac:picMk id="15" creationId="{3F1F17A8-E858-476D-8245-6860458741CF}"/>
          </ac:picMkLst>
        </pc:picChg>
        <pc:picChg chg="del mod">
          <ac:chgData name="최 창훈" userId="3400523a876f19f9" providerId="LiveId" clId="{46855FD5-8A18-45EE-BB94-7664391FE79C}" dt="2020-11-25T07:44:11.781" v="667" actId="478"/>
          <ac:picMkLst>
            <pc:docMk/>
            <pc:sldMk cId="3082062148" sldId="270"/>
            <ac:picMk id="21" creationId="{33EA4DBB-93CB-444C-A341-04535FA2746A}"/>
          </ac:picMkLst>
        </pc:picChg>
        <pc:picChg chg="del mod">
          <ac:chgData name="최 창훈" userId="3400523a876f19f9" providerId="LiveId" clId="{46855FD5-8A18-45EE-BB94-7664391FE79C}" dt="2020-11-25T07:44:11.310" v="666" actId="478"/>
          <ac:picMkLst>
            <pc:docMk/>
            <pc:sldMk cId="3082062148" sldId="270"/>
            <ac:picMk id="23" creationId="{2BF3EB0C-20E9-4A42-9155-7386E15888ED}"/>
          </ac:picMkLst>
        </pc:picChg>
      </pc:sldChg>
      <pc:sldChg chg="new del">
        <pc:chgData name="최 창훈" userId="3400523a876f19f9" providerId="LiveId" clId="{46855FD5-8A18-45EE-BB94-7664391FE79C}" dt="2020-11-18T08:18:12.804" v="113" actId="47"/>
        <pc:sldMkLst>
          <pc:docMk/>
          <pc:sldMk cId="526260178" sldId="271"/>
        </pc:sldMkLst>
      </pc:sldChg>
      <pc:sldChg chg="new del">
        <pc:chgData name="최 창훈" userId="3400523a876f19f9" providerId="LiveId" clId="{46855FD5-8A18-45EE-BB94-7664391FE79C}" dt="2020-11-18T08:18:12.275" v="112" actId="47"/>
        <pc:sldMkLst>
          <pc:docMk/>
          <pc:sldMk cId="958100364" sldId="272"/>
        </pc:sldMkLst>
      </pc:sldChg>
      <pc:sldChg chg="new del">
        <pc:chgData name="최 창훈" userId="3400523a876f19f9" providerId="LiveId" clId="{46855FD5-8A18-45EE-BB94-7664391FE79C}" dt="2020-11-18T08:18:12.013" v="111" actId="47"/>
        <pc:sldMkLst>
          <pc:docMk/>
          <pc:sldMk cId="103201706" sldId="273"/>
        </pc:sldMkLst>
      </pc:sldChg>
      <pc:sldChg chg="new del">
        <pc:chgData name="최 창훈" userId="3400523a876f19f9" providerId="LiveId" clId="{46855FD5-8A18-45EE-BB94-7664391FE79C}" dt="2020-11-18T08:18:11.718" v="110" actId="47"/>
        <pc:sldMkLst>
          <pc:docMk/>
          <pc:sldMk cId="4267928020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0CBA-0E59-6542-9CC7-E3295549ED76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105FF-EFD0-F347-8A21-39A809E6CEA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88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105FF-EFD0-F347-8A21-39A809E6CEA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957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105FF-EFD0-F347-8A21-39A809E6CEA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650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80355-4686-9647-A282-F762F7E4B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775B7-66CE-E546-8F1D-4FB2D81A6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252339-84DC-D247-9289-E102EC87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B46F2-2CE4-DC48-8878-C5DE4E2B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7FE7C-BFCC-EF4F-B515-45205AA4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688254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D7508-A992-CF43-A209-6D77B3FB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EFF6D0-955F-5E4E-BC73-7D8C5EE16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9EA1A-5656-2445-B0C2-BC144E25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434D4-4557-9743-A97C-0AA40408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6E826-1402-3447-8A39-F4383384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9242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65191B-F582-6347-A077-581E7118C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18188C-F553-204D-807F-883F5488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4CB95-1086-DC4A-9A07-EF12C55C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D979B-AEB4-C147-8B65-A28D87FF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2A85E-E051-9B4D-9F8A-EB77AB49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043630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93C6B-1529-144B-943C-F3C2CE67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93A8-ABEB-164A-8100-4877932A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7F229-7CB1-6747-8499-307A965E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82885-7922-EB43-88A2-E0DF690E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2246D-72B4-6B48-BB77-55B48D10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58503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AE081-E3E6-7148-8211-1FD3CB0F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EDDFE-7306-3844-9426-A01946FA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89DE8-AD2C-274B-B3F7-F3F77082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74336A-55DC-CC46-BF1D-BACB9671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3669D-EE3A-7340-B611-F4E76DF2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5238483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2FD11-1F52-8249-92E1-9C096854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90B68-ADA8-1246-A747-1572B9374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A282FE-D730-CC45-BCC2-1F85E8C8F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AAC5D0-EA39-7749-9CAA-574C7E9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C1F43-634A-7248-9278-17AF9D02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7457F-4637-5F4E-A31D-BADDB210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5622755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915A5-7523-8243-A63E-696AE932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D013FA-D833-4A49-A0EB-BDB5811B8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1655E6-C48C-1647-BEBA-413AA17F5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F89A78-FC61-0349-AFA7-1644C2A8A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39E6C-CA0A-7E41-956C-9EB60C68A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1F4115-ABC6-CC4B-8FA2-A0C4EA4E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982AFE-4688-8D4D-86B2-245AABFB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D0C48C-AE9E-B84C-A4DC-A8E37850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286686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57247-FE86-3348-BC5A-7A069E05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87499A-4A7C-754E-BE76-17120B06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AE8262-6635-6049-BAC6-1FD599A98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93743-6B80-F542-A094-A3554E3B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7083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0F14-CEA5-C643-8BCF-E51B2842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4EDE48-D113-0944-9B41-6495FB40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672C45-53FC-1E4A-A3C2-4FBDDC18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749407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CB007-BFD3-6243-BA6E-BC6C523C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3EBFE-BE0A-A248-9319-F26652C3A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D37E2-A321-E246-8E83-42BEE74A9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72E2E-06A7-1C47-A87F-26D1B62B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4C762-55C4-3A4E-9796-1F1D956C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ACDE3C-6B22-BD42-8B24-2DB0A8BF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726525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81342-F9EB-0043-B6BF-801D413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7EC2F7-2C20-8046-A6FE-C9C30B84D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568041-C1BF-4346-9793-CF9D83065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19481-60B3-1D46-B718-F81F3191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A7B66-73FF-5F41-874E-A54A07FE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51705B-F2C7-BF4A-8F2C-871711C4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750251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98CA06-EB45-1F4E-93E8-E0740FA4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ore-KR" altLang="en-US" sz="4000" b="1" dirty="0">
                <a:latin typeface="+mj-ea"/>
                <a:ea typeface="+mj-ea"/>
              </a:rPr>
              <a:t>제목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EDB20-BD22-3042-B666-8497DB7C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kumimoji="1" lang="ko-KR" altLang="en-US" dirty="0"/>
              <a:t>마스터 텍스트 스타일을 편집하려면 클릭</a:t>
            </a:r>
          </a:p>
          <a:p>
            <a:pPr lvl="2"/>
            <a:r>
              <a:rPr kumimoji="1" lang="ko-KR" altLang="en-US" dirty="0"/>
              <a:t>두 번째 수준</a:t>
            </a:r>
          </a:p>
          <a:p>
            <a:pPr lvl="3"/>
            <a:r>
              <a:rPr kumimoji="1" lang="ko-KR" altLang="en-US" dirty="0"/>
              <a:t>세 번째 수준</a:t>
            </a:r>
          </a:p>
          <a:p>
            <a:pPr lvl="4"/>
            <a:r>
              <a:rPr kumimoji="1" lang="ko-KR" altLang="en-US" dirty="0"/>
              <a:t>네 번째 수준</a:t>
            </a:r>
          </a:p>
          <a:p>
            <a:pPr lvl="5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0B4F2-AE93-B14E-8EAF-C23680CA0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5047-8C6A-324F-A006-F8EE42613FD1}" type="datetimeFigureOut">
              <a:rPr kumimoji="1" lang="ko-Kore-KR" altLang="en-US" smtClean="0"/>
              <a:t>12/04/2020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DD1F8-E7BC-5A4A-8912-2AB1EE3E7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130AB-7857-EC4B-87D3-7F1AA3668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F60FD-0ADA-FA41-AC96-92FA79B6B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68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2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usdnr205/stockpart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usdnr205/stockparty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microsoft.com/office/2007/relationships/hdphoto" Target="../media/hdphoto2.wdp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12" Type="http://schemas.openxmlformats.org/officeDocument/2006/relationships/image" Target="../media/image6.png"/><Relationship Id="rId2" Type="http://schemas.openxmlformats.org/officeDocument/2006/relationships/slide" Target="slide3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9.xml"/><Relationship Id="rId5" Type="http://schemas.openxmlformats.org/officeDocument/2006/relationships/image" Target="../media/image3.emf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slide" Target="slide5.xml"/><Relationship Id="rId9" Type="http://schemas.openxmlformats.org/officeDocument/2006/relationships/image" Target="../media/image5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402BB5-5108-5543-8EB5-C142C2DDEACF}"/>
              </a:ext>
            </a:extLst>
          </p:cNvPr>
          <p:cNvSpPr/>
          <p:nvPr/>
        </p:nvSpPr>
        <p:spPr>
          <a:xfrm>
            <a:off x="0" y="0"/>
            <a:ext cx="8692587" cy="6858000"/>
          </a:xfrm>
          <a:prstGeom prst="rect">
            <a:avLst/>
          </a:prstGeom>
          <a:solidFill>
            <a:srgbClr val="83BBD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2E9D2-43A3-E648-956B-77C58309A096}"/>
              </a:ext>
            </a:extLst>
          </p:cNvPr>
          <p:cNvSpPr txBox="1"/>
          <p:nvPr/>
        </p:nvSpPr>
        <p:spPr>
          <a:xfrm>
            <a:off x="9020432" y="5051007"/>
            <a:ext cx="2714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300" dirty="0">
                <a:solidFill>
                  <a:schemeClr val="bg2">
                    <a:lumMod val="50000"/>
                  </a:schemeClr>
                </a:solidFill>
              </a:rPr>
              <a:t>[ACSJ]</a:t>
            </a:r>
          </a:p>
          <a:p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정 현 욱   최 창 훈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안 수 현   서 영 화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지도교수 </a:t>
            </a: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 이원철 교수님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16DD7-C36F-C54D-B24D-CEFE6C630589}"/>
              </a:ext>
            </a:extLst>
          </p:cNvPr>
          <p:cNvSpPr txBox="1"/>
          <p:nvPr/>
        </p:nvSpPr>
        <p:spPr>
          <a:xfrm>
            <a:off x="871256" y="2474403"/>
            <a:ext cx="624882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dirty="0">
                <a:solidFill>
                  <a:schemeClr val="tx2">
                    <a:lumMod val="75000"/>
                  </a:schemeClr>
                </a:solidFill>
              </a:rPr>
              <a:t>웹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사이트를 통한</a:t>
            </a:r>
            <a:endParaRPr kumimoji="1" lang="en-US" altLang="ko-KR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kumimoji="1" lang="ko-KR" altLang="en-US" sz="4800" b="1" spc="300" dirty="0">
                <a:solidFill>
                  <a:schemeClr val="tx2">
                    <a:lumMod val="50000"/>
                  </a:schemeClr>
                </a:solidFill>
              </a:rPr>
              <a:t>알고리즘</a:t>
            </a:r>
            <a:endParaRPr kumimoji="1" lang="en-US" altLang="ko-KR" sz="4800" b="1" spc="3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kumimoji="1" lang="ko-KR" altLang="en-US" sz="4800" b="1" spc="300" dirty="0">
                <a:solidFill>
                  <a:schemeClr val="tx2">
                    <a:lumMod val="50000"/>
                  </a:schemeClr>
                </a:solidFill>
              </a:rPr>
              <a:t>주식 트레이닝시스템</a:t>
            </a:r>
            <a:endParaRPr kumimoji="1" lang="ko-Kore-KR" altLang="en-US" sz="4800" b="1" spc="3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C313F71-794D-6843-96E5-F5C23B3D81ED}"/>
              </a:ext>
            </a:extLst>
          </p:cNvPr>
          <p:cNvCxnSpPr>
            <a:cxnSpLocks/>
          </p:cNvCxnSpPr>
          <p:nvPr/>
        </p:nvCxnSpPr>
        <p:spPr>
          <a:xfrm>
            <a:off x="-61005" y="4601735"/>
            <a:ext cx="7549825" cy="0"/>
          </a:xfrm>
          <a:prstGeom prst="line">
            <a:avLst/>
          </a:prstGeom>
          <a:ln w="57150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35B2FA-B5F4-3A43-B648-AFBBEDBEA91E}"/>
              </a:ext>
            </a:extLst>
          </p:cNvPr>
          <p:cNvSpPr txBox="1"/>
          <p:nvPr/>
        </p:nvSpPr>
        <p:spPr>
          <a:xfrm>
            <a:off x="871256" y="4866341"/>
            <a:ext cx="273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</a:rPr>
              <a:t>스마트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IOT </a:t>
            </a:r>
            <a:r>
              <a:rPr kumimoji="1" lang="ko-KR" altLang="en-US" dirty="0" err="1">
                <a:solidFill>
                  <a:schemeClr val="bg2">
                    <a:lumMod val="25000"/>
                  </a:schemeClr>
                </a:solidFill>
              </a:rPr>
              <a:t>캡스톤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 디자인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C8A1F5FE-8A47-CF40-BFDB-A2BEB2039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94" y="3889935"/>
            <a:ext cx="800700" cy="800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794E67-EA43-FE4F-B1A9-B93E8F20B7FA}"/>
              </a:ext>
            </a:extLst>
          </p:cNvPr>
          <p:cNvSpPr txBox="1"/>
          <p:nvPr/>
        </p:nvSpPr>
        <p:spPr>
          <a:xfrm>
            <a:off x="9833594" y="427490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◀ </a:t>
            </a:r>
            <a:r>
              <a:rPr kumimoji="1" lang="en-US" altLang="ko-KR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7028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F6D41F-FE37-4D87-8767-A029FD73E162}"/>
              </a:ext>
            </a:extLst>
          </p:cNvPr>
          <p:cNvSpPr/>
          <p:nvPr/>
        </p:nvSpPr>
        <p:spPr>
          <a:xfrm rot="5400000">
            <a:off x="5117939" y="0"/>
            <a:ext cx="1956122" cy="6858000"/>
          </a:xfrm>
          <a:prstGeom prst="rect">
            <a:avLst/>
          </a:prstGeom>
          <a:solidFill>
            <a:srgbClr val="83BBD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49658-3072-4A7C-BE2A-0FF8EB238EE1}"/>
              </a:ext>
            </a:extLst>
          </p:cNvPr>
          <p:cNvSpPr txBox="1"/>
          <p:nvPr/>
        </p:nvSpPr>
        <p:spPr>
          <a:xfrm>
            <a:off x="3308412" y="3075057"/>
            <a:ext cx="55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E8B3C5F2-F80D-4124-B123-8769F7A2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50" y="4857156"/>
            <a:ext cx="800700" cy="80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3A26B-E47E-4184-9A21-6DC12E5BD41D}"/>
              </a:ext>
            </a:extLst>
          </p:cNvPr>
          <p:cNvSpPr txBox="1"/>
          <p:nvPr/>
        </p:nvSpPr>
        <p:spPr>
          <a:xfrm>
            <a:off x="5656617" y="565785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ko-KR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endParaRPr kumimoji="1"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8106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BF05FE-F408-804C-A015-B3768B6158DF}"/>
              </a:ext>
            </a:extLst>
          </p:cNvPr>
          <p:cNvSpPr/>
          <p:nvPr/>
        </p:nvSpPr>
        <p:spPr>
          <a:xfrm>
            <a:off x="1" y="0"/>
            <a:ext cx="1956122" cy="6858000"/>
          </a:xfrm>
          <a:prstGeom prst="rect">
            <a:avLst/>
          </a:prstGeom>
          <a:solidFill>
            <a:srgbClr val="83BBD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73A458-FA90-FE40-BA4F-DEA231AF9579}"/>
              </a:ext>
            </a:extLst>
          </p:cNvPr>
          <p:cNvGrpSpPr/>
          <p:nvPr/>
        </p:nvGrpSpPr>
        <p:grpSpPr>
          <a:xfrm>
            <a:off x="3133043" y="880392"/>
            <a:ext cx="1615361" cy="1615361"/>
            <a:chOff x="1310640" y="3429000"/>
            <a:chExt cx="1926336" cy="1926336"/>
          </a:xfrm>
          <a:solidFill>
            <a:srgbClr val="83BBDE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F722D78-8F37-7B48-922D-F1267B4237AA}"/>
                </a:ext>
              </a:extLst>
            </p:cNvPr>
            <p:cNvSpPr/>
            <p:nvPr/>
          </p:nvSpPr>
          <p:spPr>
            <a:xfrm>
              <a:off x="1310640" y="3429000"/>
              <a:ext cx="1926336" cy="1926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2" name="그림 31">
              <a:hlinkClick r:id="rId2" action="ppaction://hlinksldjump"/>
              <a:extLst>
                <a:ext uri="{FF2B5EF4-FFF2-40B4-BE49-F238E27FC236}">
                  <a16:creationId xmlns:a16="http://schemas.microsoft.com/office/drawing/2014/main" id="{AC3BC1CA-FC35-7E4A-93C3-0CAE302A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7169" y="3711197"/>
              <a:ext cx="1093277" cy="1361941"/>
            </a:xfrm>
            <a:prstGeom prst="rect">
              <a:avLst/>
            </a:prstGeom>
            <a:grpFill/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E7C9C1-DD15-DC41-93B2-93C2040EF912}"/>
              </a:ext>
            </a:extLst>
          </p:cNvPr>
          <p:cNvGrpSpPr/>
          <p:nvPr/>
        </p:nvGrpSpPr>
        <p:grpSpPr>
          <a:xfrm>
            <a:off x="9382176" y="880392"/>
            <a:ext cx="1615361" cy="1615361"/>
            <a:chOff x="9799285" y="1453307"/>
            <a:chExt cx="1615361" cy="161536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038BF5-4869-5144-8847-2CE068B114BC}"/>
                </a:ext>
              </a:extLst>
            </p:cNvPr>
            <p:cNvSpPr/>
            <p:nvPr/>
          </p:nvSpPr>
          <p:spPr>
            <a:xfrm>
              <a:off x="9799285" y="1453307"/>
              <a:ext cx="1615361" cy="1615361"/>
            </a:xfrm>
            <a:prstGeom prst="ellipse">
              <a:avLst/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4" name="그림 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E13D8F0-9498-AA41-9058-A3E08F83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5146" y="1719168"/>
              <a:ext cx="1083639" cy="1083639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4B7B5C-D95C-2C43-984F-6A3312D0587E}"/>
              </a:ext>
            </a:extLst>
          </p:cNvPr>
          <p:cNvSpPr txBox="1"/>
          <p:nvPr/>
        </p:nvSpPr>
        <p:spPr>
          <a:xfrm>
            <a:off x="3081390" y="2732394"/>
            <a:ext cx="184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프로젝트 목적</a:t>
            </a:r>
            <a:endParaRPr kumimoji="1" lang="ko-Kore-KR" altLang="en-US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A01F6-53AF-8249-82B3-833F1F6C55EE}"/>
              </a:ext>
            </a:extLst>
          </p:cNvPr>
          <p:cNvSpPr txBox="1"/>
          <p:nvPr/>
        </p:nvSpPr>
        <p:spPr>
          <a:xfrm>
            <a:off x="6122930" y="2726143"/>
            <a:ext cx="189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시스템 구성</a:t>
            </a:r>
            <a:endParaRPr kumimoji="1" lang="ko-Kore-KR" altLang="en-US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9565AE-AEF4-914B-9A89-61695CCFCF24}"/>
              </a:ext>
            </a:extLst>
          </p:cNvPr>
          <p:cNvSpPr txBox="1"/>
          <p:nvPr/>
        </p:nvSpPr>
        <p:spPr>
          <a:xfrm>
            <a:off x="9512660" y="2736587"/>
            <a:ext cx="135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Process</a:t>
            </a:r>
            <a:endParaRPr kumimoji="1" lang="ko-Kore-KR" altLang="en-US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F93C43-E8C3-1D45-8B3A-F973C103B6BC}"/>
              </a:ext>
            </a:extLst>
          </p:cNvPr>
          <p:cNvSpPr txBox="1"/>
          <p:nvPr/>
        </p:nvSpPr>
        <p:spPr>
          <a:xfrm>
            <a:off x="3246242" y="5608276"/>
            <a:ext cx="138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시연 영상</a:t>
            </a:r>
            <a:endParaRPr kumimoji="1" lang="ko-Kore-KR" altLang="en-US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ED222-8045-DA4A-B345-74CF557A4C48}"/>
              </a:ext>
            </a:extLst>
          </p:cNvPr>
          <p:cNvSpPr txBox="1"/>
          <p:nvPr/>
        </p:nvSpPr>
        <p:spPr>
          <a:xfrm>
            <a:off x="5537559" y="5608276"/>
            <a:ext cx="306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활용 방안 및 기대효과</a:t>
            </a:r>
            <a:endParaRPr kumimoji="1" lang="ko-Kore-KR" altLang="en-US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35E52E-326D-5249-A231-DACF1173874C}"/>
              </a:ext>
            </a:extLst>
          </p:cNvPr>
          <p:cNvSpPr txBox="1"/>
          <p:nvPr/>
        </p:nvSpPr>
        <p:spPr>
          <a:xfrm>
            <a:off x="9443135" y="5608276"/>
            <a:ext cx="149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Q&amp;A</a:t>
            </a:r>
            <a:endParaRPr kumimoji="1" lang="ko-Kore-KR" altLang="en-US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0E63F2-C5E6-3140-BC1D-14817694D79C}"/>
              </a:ext>
            </a:extLst>
          </p:cNvPr>
          <p:cNvGrpSpPr/>
          <p:nvPr/>
        </p:nvGrpSpPr>
        <p:grpSpPr>
          <a:xfrm>
            <a:off x="6264451" y="3723457"/>
            <a:ext cx="1615361" cy="1615361"/>
            <a:chOff x="6373333" y="3617773"/>
            <a:chExt cx="1615361" cy="161536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25706DC-5C6B-5B4F-9C46-C09CE30CAD38}"/>
                </a:ext>
              </a:extLst>
            </p:cNvPr>
            <p:cNvSpPr/>
            <p:nvPr/>
          </p:nvSpPr>
          <p:spPr>
            <a:xfrm>
              <a:off x="6373333" y="3617773"/>
              <a:ext cx="1615361" cy="1615361"/>
            </a:xfrm>
            <a:prstGeom prst="ellipse">
              <a:avLst/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47" name="그림 46">
              <a:hlinkClick r:id="rId6" action="ppaction://hlinksldjump"/>
              <a:extLst>
                <a:ext uri="{FF2B5EF4-FFF2-40B4-BE49-F238E27FC236}">
                  <a16:creationId xmlns:a16="http://schemas.microsoft.com/office/drawing/2014/main" id="{47B8C44B-E060-194C-8105-DC198E26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994" y="3852772"/>
              <a:ext cx="716039" cy="114639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F67469-D893-D248-8433-142F359219B0}"/>
              </a:ext>
            </a:extLst>
          </p:cNvPr>
          <p:cNvGrpSpPr/>
          <p:nvPr/>
        </p:nvGrpSpPr>
        <p:grpSpPr>
          <a:xfrm>
            <a:off x="6257610" y="880392"/>
            <a:ext cx="1615361" cy="1615361"/>
            <a:chOff x="6373333" y="1453307"/>
            <a:chExt cx="1615361" cy="161536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03FF4C1-B4C4-3E49-A861-BA48BC45A71E}"/>
                </a:ext>
              </a:extLst>
            </p:cNvPr>
            <p:cNvSpPr/>
            <p:nvPr/>
          </p:nvSpPr>
          <p:spPr>
            <a:xfrm>
              <a:off x="6373333" y="1453307"/>
              <a:ext cx="1615361" cy="1615361"/>
            </a:xfrm>
            <a:prstGeom prst="ellipse">
              <a:avLst/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8" name="그림 47">
              <a:hlinkClick r:id="rId8" action="ppaction://hlinksldjump"/>
              <a:extLst>
                <a:ext uri="{FF2B5EF4-FFF2-40B4-BE49-F238E27FC236}">
                  <a16:creationId xmlns:a16="http://schemas.microsoft.com/office/drawing/2014/main" id="{F98D78C9-63CA-A243-A4DF-23D940CD0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626376" y="1706350"/>
              <a:ext cx="1109275" cy="1109275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3B6DED-598F-7D41-B92B-37AC8E0AF295}"/>
              </a:ext>
            </a:extLst>
          </p:cNvPr>
          <p:cNvGrpSpPr/>
          <p:nvPr/>
        </p:nvGrpSpPr>
        <p:grpSpPr>
          <a:xfrm>
            <a:off x="9382176" y="3723458"/>
            <a:ext cx="1615361" cy="1616400"/>
            <a:chOff x="9799285" y="3617772"/>
            <a:chExt cx="1615361" cy="16164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8C47F8C-9D75-AB4E-B2C0-27260CCE7534}"/>
                </a:ext>
              </a:extLst>
            </p:cNvPr>
            <p:cNvSpPr/>
            <p:nvPr/>
          </p:nvSpPr>
          <p:spPr>
            <a:xfrm>
              <a:off x="9799285" y="3617772"/>
              <a:ext cx="1615361" cy="1616400"/>
            </a:xfrm>
            <a:prstGeom prst="ellipse">
              <a:avLst/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9" name="그림 4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1E34514-FB55-6F4C-9848-F74F45C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95361" y="3914368"/>
              <a:ext cx="1023209" cy="102320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7773BA-8545-3A4C-AF5E-F9CEEEDFB7DF}"/>
              </a:ext>
            </a:extLst>
          </p:cNvPr>
          <p:cNvGrpSpPr/>
          <p:nvPr/>
        </p:nvGrpSpPr>
        <p:grpSpPr>
          <a:xfrm>
            <a:off x="3133043" y="3723458"/>
            <a:ext cx="1615361" cy="1615361"/>
            <a:chOff x="2947381" y="3617772"/>
            <a:chExt cx="1615361" cy="161536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B04A75C-EE94-1A49-A87C-B23EC402A837}"/>
                </a:ext>
              </a:extLst>
            </p:cNvPr>
            <p:cNvSpPr/>
            <p:nvPr/>
          </p:nvSpPr>
          <p:spPr>
            <a:xfrm>
              <a:off x="2947381" y="3617772"/>
              <a:ext cx="1615361" cy="1615361"/>
            </a:xfrm>
            <a:prstGeom prst="ellipse">
              <a:avLst/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50" name="그림 49">
              <a:hlinkClick r:id="rId14" action="ppaction://hlinksldjump"/>
              <a:extLst>
                <a:ext uri="{FF2B5EF4-FFF2-40B4-BE49-F238E27FC236}">
                  <a16:creationId xmlns:a16="http://schemas.microsoft.com/office/drawing/2014/main" id="{23D95196-3590-4448-85EF-B5723053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6838" y="3887229"/>
              <a:ext cx="1076446" cy="1076446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D231BE-D508-C34B-AED4-155A12BA92D7}"/>
              </a:ext>
            </a:extLst>
          </p:cNvPr>
          <p:cNvSpPr/>
          <p:nvPr/>
        </p:nvSpPr>
        <p:spPr>
          <a:xfrm rot="16200000">
            <a:off x="-724380" y="1893474"/>
            <a:ext cx="47647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8000" b="1" dirty="0">
                <a:solidFill>
                  <a:schemeClr val="bg1"/>
                </a:solidFill>
              </a:rPr>
              <a:t>CONTENTS</a:t>
            </a:r>
            <a:endParaRPr kumimoji="1" lang="ko-Kore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3802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>
            <a:extLst>
              <a:ext uri="{FF2B5EF4-FFF2-40B4-BE49-F238E27FC236}">
                <a16:creationId xmlns:a16="http://schemas.microsoft.com/office/drawing/2014/main" id="{88E4F1F6-0595-3E48-BE78-CF58B78AED5D}"/>
              </a:ext>
            </a:extLst>
          </p:cNvPr>
          <p:cNvSpPr/>
          <p:nvPr/>
        </p:nvSpPr>
        <p:spPr>
          <a:xfrm>
            <a:off x="2464325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chemeClr val="bg1"/>
                </a:solidFill>
              </a:rPr>
              <a:t>프로젝트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목적</a:t>
            </a:r>
            <a:endParaRPr kumimoji="1" lang="ko-Kore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시스템 구성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Process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시연 영상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D6E9F5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rgbClr val="D6E9F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Q&amp;A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010587-8C34-5440-AAC4-95C43BE8C7A4}"/>
              </a:ext>
            </a:extLst>
          </p:cNvPr>
          <p:cNvGrpSpPr/>
          <p:nvPr/>
        </p:nvGrpSpPr>
        <p:grpSpPr>
          <a:xfrm>
            <a:off x="2762356" y="1722159"/>
            <a:ext cx="2288004" cy="3413680"/>
            <a:chOff x="2792607" y="1248929"/>
            <a:chExt cx="2288004" cy="3413680"/>
          </a:xfrm>
        </p:grpSpPr>
        <p:sp>
          <p:nvSpPr>
            <p:cNvPr id="27" name="타원형 설명선[O] 26">
              <a:extLst>
                <a:ext uri="{FF2B5EF4-FFF2-40B4-BE49-F238E27FC236}">
                  <a16:creationId xmlns:a16="http://schemas.microsoft.com/office/drawing/2014/main" id="{71F4B2FF-930A-9B44-9048-2AEDA995FA26}"/>
                </a:ext>
              </a:extLst>
            </p:cNvPr>
            <p:cNvSpPr/>
            <p:nvPr/>
          </p:nvSpPr>
          <p:spPr>
            <a:xfrm flipH="1">
              <a:off x="2792607" y="1467128"/>
              <a:ext cx="1160646" cy="1085514"/>
            </a:xfrm>
            <a:prstGeom prst="wedgeEllipseCallout">
              <a:avLst>
                <a:gd name="adj1" fmla="val -27909"/>
                <a:gd name="adj2" fmla="val 51940"/>
              </a:avLst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DF81EAA-43ED-3F48-836F-C496539C4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51091" y="1688046"/>
              <a:ext cx="643677" cy="64367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7CD3B5-23B6-904B-B1CB-E9F5E88A6862}"/>
                </a:ext>
              </a:extLst>
            </p:cNvPr>
            <p:cNvSpPr txBox="1"/>
            <p:nvPr/>
          </p:nvSpPr>
          <p:spPr>
            <a:xfrm>
              <a:off x="3796268" y="1248929"/>
              <a:ext cx="10152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7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?</a:t>
              </a:r>
              <a:endParaRPr kumimoji="1" lang="ko-Kore-KR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30A6142-C50A-8948-B62F-E4691AD305E9}"/>
                </a:ext>
              </a:extLst>
            </p:cNvPr>
            <p:cNvGrpSpPr/>
            <p:nvPr/>
          </p:nvGrpSpPr>
          <p:grpSpPr>
            <a:xfrm>
              <a:off x="3279912" y="2326945"/>
              <a:ext cx="1800699" cy="2335664"/>
              <a:chOff x="1650624" y="2168033"/>
              <a:chExt cx="2189465" cy="283992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BB5FCBC-3F34-3E4F-96BC-C9D345F83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0624" y="2168033"/>
                <a:ext cx="2189465" cy="218946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09DC03-0E91-AC46-9EEC-23A5AA882185}"/>
                  </a:ext>
                </a:extLst>
              </p:cNvPr>
              <p:cNvSpPr txBox="1"/>
              <p:nvPr/>
            </p:nvSpPr>
            <p:spPr>
              <a:xfrm>
                <a:off x="1738953" y="4558889"/>
                <a:ext cx="2020607" cy="449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>
                    <a:solidFill>
                      <a:srgbClr val="203864"/>
                    </a:solidFill>
                  </a:rPr>
                  <a:t>개인 투자자</a:t>
                </a:r>
                <a:endParaRPr kumimoji="1" lang="ko-Kore-KR" altLang="en-US" dirty="0">
                  <a:solidFill>
                    <a:srgbClr val="203864"/>
                  </a:solidFill>
                </a:endParaRPr>
              </a:p>
            </p:txBody>
          </p:sp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003572D8-8074-0A44-9756-63D50A88B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116" y="1161200"/>
            <a:ext cx="1200330" cy="120033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5ABCC7-CEC8-D847-966F-A5E562AEB7E7}"/>
              </a:ext>
            </a:extLst>
          </p:cNvPr>
          <p:cNvSpPr txBox="1"/>
          <p:nvPr/>
        </p:nvSpPr>
        <p:spPr>
          <a:xfrm>
            <a:off x="6065751" y="2462142"/>
            <a:ext cx="330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203864"/>
                </a:solidFill>
              </a:rPr>
              <a:t>LSTM</a:t>
            </a:r>
          </a:p>
          <a:p>
            <a:pPr algn="ctr"/>
            <a:r>
              <a:rPr kumimoji="1" lang="en-US" altLang="ko-KR" dirty="0">
                <a:solidFill>
                  <a:srgbClr val="203864"/>
                </a:solidFill>
              </a:rPr>
              <a:t>(Long</a:t>
            </a:r>
            <a:r>
              <a:rPr kumimoji="1" lang="ko-KR" altLang="en-US" dirty="0">
                <a:solidFill>
                  <a:srgbClr val="203864"/>
                </a:solidFill>
              </a:rPr>
              <a:t> </a:t>
            </a:r>
            <a:r>
              <a:rPr kumimoji="1" lang="en-US" altLang="ko-KR" dirty="0">
                <a:solidFill>
                  <a:srgbClr val="203864"/>
                </a:solidFill>
              </a:rPr>
              <a:t>Short-Term</a:t>
            </a:r>
            <a:r>
              <a:rPr kumimoji="1" lang="ko-KR" altLang="en-US" dirty="0">
                <a:solidFill>
                  <a:srgbClr val="203864"/>
                </a:solidFill>
              </a:rPr>
              <a:t> </a:t>
            </a:r>
            <a:r>
              <a:rPr kumimoji="1" lang="en-US" altLang="ko-KR" dirty="0">
                <a:solidFill>
                  <a:srgbClr val="203864"/>
                </a:solidFill>
              </a:rPr>
              <a:t>Memory)</a:t>
            </a:r>
            <a:endParaRPr kumimoji="1" lang="ko-Kore-KR" altLang="en-US" dirty="0">
              <a:solidFill>
                <a:srgbClr val="203864"/>
              </a:solidFill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789C4412-F23A-4143-9728-E03C2ED5489A}"/>
              </a:ext>
            </a:extLst>
          </p:cNvPr>
          <p:cNvSpPr/>
          <p:nvPr/>
        </p:nvSpPr>
        <p:spPr>
          <a:xfrm rot="19923574">
            <a:off x="5197991" y="2280875"/>
            <a:ext cx="1173864" cy="499075"/>
          </a:xfrm>
          <a:prstGeom prst="rightArrow">
            <a:avLst/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F1A546A-5282-7543-8DE0-F384BEB37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150" y="4772630"/>
            <a:ext cx="1126928" cy="11269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933BB7-C7BE-D648-9824-0686D8BC0937}"/>
              </a:ext>
            </a:extLst>
          </p:cNvPr>
          <p:cNvSpPr txBox="1"/>
          <p:nvPr/>
        </p:nvSpPr>
        <p:spPr>
          <a:xfrm>
            <a:off x="6122517" y="6026411"/>
            <a:ext cx="33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203864"/>
                </a:solidFill>
              </a:rPr>
              <a:t>웹 페이지를 통한 정보 전달</a:t>
            </a:r>
            <a:endParaRPr kumimoji="1" lang="en-US" altLang="ko-KR" dirty="0">
              <a:solidFill>
                <a:srgbClr val="203864"/>
              </a:solidFill>
            </a:endParaRPr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7DED2F49-F0A6-404E-A37E-861FFA0577AA}"/>
              </a:ext>
            </a:extLst>
          </p:cNvPr>
          <p:cNvSpPr/>
          <p:nvPr/>
        </p:nvSpPr>
        <p:spPr>
          <a:xfrm rot="12391706">
            <a:off x="5196840" y="4611566"/>
            <a:ext cx="1173864" cy="499075"/>
          </a:xfrm>
          <a:prstGeom prst="rightArrow">
            <a:avLst/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A49CA747-FC0D-A449-AA1A-18400E07A3EA}"/>
              </a:ext>
            </a:extLst>
          </p:cNvPr>
          <p:cNvSpPr/>
          <p:nvPr/>
        </p:nvSpPr>
        <p:spPr>
          <a:xfrm rot="5400000">
            <a:off x="7052348" y="3691014"/>
            <a:ext cx="1173864" cy="499075"/>
          </a:xfrm>
          <a:prstGeom prst="rightArrow">
            <a:avLst/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184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>
            <a:extLst>
              <a:ext uri="{FF2B5EF4-FFF2-40B4-BE49-F238E27FC236}">
                <a16:creationId xmlns:a16="http://schemas.microsoft.com/office/drawing/2014/main" id="{DC89404B-027B-0542-A065-13509F46C113}"/>
              </a:ext>
            </a:extLst>
          </p:cNvPr>
          <p:cNvSpPr/>
          <p:nvPr/>
        </p:nvSpPr>
        <p:spPr>
          <a:xfrm>
            <a:off x="4061631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rgbClr val="D6E9F5"/>
                </a:solidFill>
              </a:rPr>
              <a:t>프로젝트</a:t>
            </a:r>
            <a:r>
              <a:rPr kumimoji="1" lang="ko-KR" altLang="en-US" sz="1400" b="1" dirty="0">
                <a:solidFill>
                  <a:srgbClr val="D6E9F5"/>
                </a:solidFill>
              </a:rPr>
              <a:t> 목적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</a:rPr>
              <a:t>시스템 구성</a:t>
            </a:r>
            <a:endParaRPr kumimoji="1" lang="ko-Kore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Process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시연 영상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D6E9F5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rgbClr val="D6E9F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Q&amp;A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42F7E2C-1162-3340-B0C2-D0D39BDC5AB3}"/>
              </a:ext>
            </a:extLst>
          </p:cNvPr>
          <p:cNvSpPr/>
          <p:nvPr/>
        </p:nvSpPr>
        <p:spPr>
          <a:xfrm>
            <a:off x="1090751" y="4042817"/>
            <a:ext cx="2413591" cy="850605"/>
          </a:xfrm>
          <a:prstGeom prst="roundRect">
            <a:avLst>
              <a:gd name="adj" fmla="val 8975"/>
            </a:avLst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62E9A26-5AA1-C24B-B2F2-02B48D74B028}"/>
              </a:ext>
            </a:extLst>
          </p:cNvPr>
          <p:cNvSpPr/>
          <p:nvPr/>
        </p:nvSpPr>
        <p:spPr>
          <a:xfrm>
            <a:off x="6081131" y="4042818"/>
            <a:ext cx="2413591" cy="850605"/>
          </a:xfrm>
          <a:prstGeom prst="roundRect">
            <a:avLst>
              <a:gd name="adj" fmla="val 8975"/>
            </a:avLst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FB77C19-0649-B14B-9B91-A2AA725F8275}"/>
              </a:ext>
            </a:extLst>
          </p:cNvPr>
          <p:cNvSpPr/>
          <p:nvPr/>
        </p:nvSpPr>
        <p:spPr>
          <a:xfrm>
            <a:off x="8569150" y="4042818"/>
            <a:ext cx="2413591" cy="850605"/>
          </a:xfrm>
          <a:prstGeom prst="roundRect">
            <a:avLst>
              <a:gd name="adj" fmla="val 8975"/>
            </a:avLst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6946577-B30C-1646-B717-64B70233C714}"/>
              </a:ext>
            </a:extLst>
          </p:cNvPr>
          <p:cNvSpPr/>
          <p:nvPr/>
        </p:nvSpPr>
        <p:spPr>
          <a:xfrm>
            <a:off x="6043917" y="2747455"/>
            <a:ext cx="4901610" cy="850605"/>
          </a:xfrm>
          <a:prstGeom prst="roundRect">
            <a:avLst>
              <a:gd name="adj" fmla="val 8975"/>
            </a:avLst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D461A52-BA5E-0C42-BF6A-20CC787953EB}"/>
              </a:ext>
            </a:extLst>
          </p:cNvPr>
          <p:cNvSpPr/>
          <p:nvPr/>
        </p:nvSpPr>
        <p:spPr>
          <a:xfrm>
            <a:off x="6043917" y="1452093"/>
            <a:ext cx="4901610" cy="850605"/>
          </a:xfrm>
          <a:prstGeom prst="roundRect">
            <a:avLst>
              <a:gd name="adj" fmla="val 8975"/>
            </a:avLst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33A54D4-53B0-9542-88A6-A2FDCD8FAE9A}"/>
              </a:ext>
            </a:extLst>
          </p:cNvPr>
          <p:cNvSpPr/>
          <p:nvPr/>
        </p:nvSpPr>
        <p:spPr>
          <a:xfrm>
            <a:off x="6081131" y="5338180"/>
            <a:ext cx="4901610" cy="850605"/>
          </a:xfrm>
          <a:prstGeom prst="roundRect">
            <a:avLst>
              <a:gd name="adj" fmla="val 8975"/>
            </a:avLst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3EAC92-FAED-084D-BFEF-4A6F2CA7E38E}"/>
              </a:ext>
            </a:extLst>
          </p:cNvPr>
          <p:cNvSpPr/>
          <p:nvPr/>
        </p:nvSpPr>
        <p:spPr>
          <a:xfrm>
            <a:off x="4193498" y="3884036"/>
            <a:ext cx="1198477" cy="1198477"/>
          </a:xfrm>
          <a:prstGeom prst="ellipse">
            <a:avLst/>
          </a:prstGeom>
          <a:noFill/>
          <a:ln w="28575">
            <a:solidFill>
              <a:srgbClr val="66A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7C02A4-5038-C540-A768-19A1A3AB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77" y="4045715"/>
            <a:ext cx="875119" cy="8751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25A6CE-8C87-6249-B381-160A123FA84F}"/>
              </a:ext>
            </a:extLst>
          </p:cNvPr>
          <p:cNvSpPr txBox="1"/>
          <p:nvPr/>
        </p:nvSpPr>
        <p:spPr>
          <a:xfrm>
            <a:off x="7569690" y="1692729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300" dirty="0">
                <a:solidFill>
                  <a:srgbClr val="66A0C3"/>
                </a:solidFill>
              </a:rPr>
              <a:t>웹 브라우저</a:t>
            </a:r>
            <a:endParaRPr kumimoji="1" lang="ko-Kore-KR" altLang="en-US" b="1" spc="300" dirty="0">
              <a:solidFill>
                <a:srgbClr val="66A0C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B33AF-981B-1544-B7EC-CDF324BC578F}"/>
              </a:ext>
            </a:extLst>
          </p:cNvPr>
          <p:cNvSpPr txBox="1"/>
          <p:nvPr/>
        </p:nvSpPr>
        <p:spPr>
          <a:xfrm>
            <a:off x="7569690" y="2988091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300" dirty="0">
                <a:solidFill>
                  <a:srgbClr val="66A0C3"/>
                </a:solidFill>
              </a:rPr>
              <a:t>웹 서버</a:t>
            </a:r>
            <a:endParaRPr kumimoji="1" lang="ko-Kore-KR" altLang="en-US" b="1" spc="300" dirty="0">
              <a:solidFill>
                <a:srgbClr val="66A0C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7C75DA-ECFA-3145-91E3-B2E499CEED3A}"/>
              </a:ext>
            </a:extLst>
          </p:cNvPr>
          <p:cNvSpPr txBox="1"/>
          <p:nvPr/>
        </p:nvSpPr>
        <p:spPr>
          <a:xfrm>
            <a:off x="6362894" y="4283454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300" dirty="0">
                <a:solidFill>
                  <a:srgbClr val="66A0C3"/>
                </a:solidFill>
              </a:rPr>
              <a:t>수집</a:t>
            </a:r>
            <a:endParaRPr kumimoji="1" lang="ko-Kore-KR" altLang="en-US" b="1" spc="300" dirty="0">
              <a:solidFill>
                <a:srgbClr val="66A0C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7597E0-1A59-0A4E-A99D-82C0F486D65E}"/>
              </a:ext>
            </a:extLst>
          </p:cNvPr>
          <p:cNvSpPr txBox="1"/>
          <p:nvPr/>
        </p:nvSpPr>
        <p:spPr>
          <a:xfrm>
            <a:off x="8850913" y="4283454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300" dirty="0">
                <a:solidFill>
                  <a:srgbClr val="66A0C3"/>
                </a:solidFill>
              </a:rPr>
              <a:t>분석 서버</a:t>
            </a:r>
            <a:endParaRPr kumimoji="1" lang="ko-Kore-KR" altLang="en-US" b="1" spc="300" dirty="0">
              <a:solidFill>
                <a:srgbClr val="66A0C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14656-ED19-B640-AB6A-E7141619403A}"/>
              </a:ext>
            </a:extLst>
          </p:cNvPr>
          <p:cNvSpPr txBox="1"/>
          <p:nvPr/>
        </p:nvSpPr>
        <p:spPr>
          <a:xfrm>
            <a:off x="7606904" y="5578816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300" dirty="0">
                <a:solidFill>
                  <a:srgbClr val="66A0C3"/>
                </a:solidFill>
              </a:rPr>
              <a:t>저장소</a:t>
            </a:r>
            <a:endParaRPr kumimoji="1" lang="ko-Kore-KR" altLang="en-US" b="1" spc="300" dirty="0">
              <a:solidFill>
                <a:srgbClr val="66A0C3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DE1C3-B730-364E-9B06-7A0ED0380E46}"/>
              </a:ext>
            </a:extLst>
          </p:cNvPr>
          <p:cNvSpPr txBox="1"/>
          <p:nvPr/>
        </p:nvSpPr>
        <p:spPr>
          <a:xfrm>
            <a:off x="1372514" y="4283453"/>
            <a:ext cx="185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300" dirty="0">
                <a:solidFill>
                  <a:srgbClr val="66A0C3"/>
                </a:solidFill>
              </a:rPr>
              <a:t>증권사</a:t>
            </a:r>
            <a:endParaRPr kumimoji="1" lang="ko-Kore-KR" altLang="en-US" b="1" spc="300" dirty="0">
              <a:solidFill>
                <a:srgbClr val="66A0C3"/>
              </a:solidFill>
            </a:endParaRPr>
          </a:p>
        </p:txBody>
      </p:sp>
      <p:sp>
        <p:nvSpPr>
          <p:cNvPr id="47" name="삼각형 46">
            <a:extLst>
              <a:ext uri="{FF2B5EF4-FFF2-40B4-BE49-F238E27FC236}">
                <a16:creationId xmlns:a16="http://schemas.microsoft.com/office/drawing/2014/main" id="{BEFB793D-5F63-C447-8E02-CFB0B7A717E5}"/>
              </a:ext>
            </a:extLst>
          </p:cNvPr>
          <p:cNvSpPr/>
          <p:nvPr/>
        </p:nvSpPr>
        <p:spPr>
          <a:xfrm rot="5400000">
            <a:off x="5587699" y="4375610"/>
            <a:ext cx="297707" cy="256644"/>
          </a:xfrm>
          <a:prstGeom prst="triangle">
            <a:avLst/>
          </a:prstGeom>
          <a:solidFill>
            <a:srgbClr val="66A0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삼각형 47">
            <a:extLst>
              <a:ext uri="{FF2B5EF4-FFF2-40B4-BE49-F238E27FC236}">
                <a16:creationId xmlns:a16="http://schemas.microsoft.com/office/drawing/2014/main" id="{C10E9D88-C336-FB41-960A-5CCAC2DDAD4A}"/>
              </a:ext>
            </a:extLst>
          </p:cNvPr>
          <p:cNvSpPr/>
          <p:nvPr/>
        </p:nvSpPr>
        <p:spPr>
          <a:xfrm>
            <a:off x="8345868" y="2380746"/>
            <a:ext cx="297707" cy="256644"/>
          </a:xfrm>
          <a:prstGeom prst="triangle">
            <a:avLst/>
          </a:prstGeom>
          <a:solidFill>
            <a:srgbClr val="66A0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2FB44F14-2048-E349-9AA5-C31C5C069E6F}"/>
              </a:ext>
            </a:extLst>
          </p:cNvPr>
          <p:cNvSpPr/>
          <p:nvPr/>
        </p:nvSpPr>
        <p:spPr>
          <a:xfrm>
            <a:off x="9674938" y="3677918"/>
            <a:ext cx="297707" cy="256644"/>
          </a:xfrm>
          <a:prstGeom prst="triangle">
            <a:avLst/>
          </a:prstGeom>
          <a:solidFill>
            <a:srgbClr val="66A0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삼각형 49">
            <a:extLst>
              <a:ext uri="{FF2B5EF4-FFF2-40B4-BE49-F238E27FC236}">
                <a16:creationId xmlns:a16="http://schemas.microsoft.com/office/drawing/2014/main" id="{E9127A67-F592-984D-B679-6C0D56E0FF85}"/>
              </a:ext>
            </a:extLst>
          </p:cNvPr>
          <p:cNvSpPr/>
          <p:nvPr/>
        </p:nvSpPr>
        <p:spPr>
          <a:xfrm>
            <a:off x="9674938" y="5005737"/>
            <a:ext cx="297707" cy="256644"/>
          </a:xfrm>
          <a:prstGeom prst="triangle">
            <a:avLst/>
          </a:prstGeom>
          <a:solidFill>
            <a:srgbClr val="66A0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7ADBABC9-75D9-A94C-91B1-C4C665062D12}"/>
              </a:ext>
            </a:extLst>
          </p:cNvPr>
          <p:cNvSpPr/>
          <p:nvPr/>
        </p:nvSpPr>
        <p:spPr>
          <a:xfrm rot="10800000">
            <a:off x="7139072" y="5008757"/>
            <a:ext cx="297707" cy="256644"/>
          </a:xfrm>
          <a:prstGeom prst="triangle">
            <a:avLst/>
          </a:prstGeom>
          <a:solidFill>
            <a:srgbClr val="66A0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90CDD27F-AA35-1547-8CC0-593A2B3397D0}"/>
              </a:ext>
            </a:extLst>
          </p:cNvPr>
          <p:cNvSpPr/>
          <p:nvPr/>
        </p:nvSpPr>
        <p:spPr>
          <a:xfrm rot="5400000">
            <a:off x="3727002" y="4375611"/>
            <a:ext cx="297707" cy="256644"/>
          </a:xfrm>
          <a:prstGeom prst="triangle">
            <a:avLst/>
          </a:prstGeom>
          <a:solidFill>
            <a:srgbClr val="66A0C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455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양쪽 모서리가 둥근 사각형 21">
            <a:extLst>
              <a:ext uri="{FF2B5EF4-FFF2-40B4-BE49-F238E27FC236}">
                <a16:creationId xmlns:a16="http://schemas.microsoft.com/office/drawing/2014/main" id="{314EE8E4-F29A-7844-8AC1-62685AEFA806}"/>
              </a:ext>
            </a:extLst>
          </p:cNvPr>
          <p:cNvSpPr/>
          <p:nvPr/>
        </p:nvSpPr>
        <p:spPr>
          <a:xfrm>
            <a:off x="5647362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rgbClr val="D6E9F5"/>
                </a:solidFill>
              </a:rPr>
              <a:t>프로젝트</a:t>
            </a:r>
            <a:r>
              <a:rPr kumimoji="1" lang="ko-KR" altLang="en-US" sz="1400" b="1" dirty="0">
                <a:solidFill>
                  <a:srgbClr val="D6E9F5"/>
                </a:solidFill>
              </a:rPr>
              <a:t> 목적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시스템 구성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bg1"/>
                </a:solidFill>
              </a:rPr>
              <a:t>Process</a:t>
            </a:r>
            <a:endParaRPr kumimoji="1" lang="ko-Kore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시연 영상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D6E9F5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rgbClr val="D6E9F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Q&amp;A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C5B60-57DB-344D-8B2E-D2610FFCEC34}"/>
              </a:ext>
            </a:extLst>
          </p:cNvPr>
          <p:cNvSpPr txBox="1"/>
          <p:nvPr/>
        </p:nvSpPr>
        <p:spPr>
          <a:xfrm>
            <a:off x="1310179" y="3675143"/>
            <a:ext cx="16560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spc="300" dirty="0">
                <a:solidFill>
                  <a:srgbClr val="66A0C3"/>
                </a:solidFill>
              </a:rPr>
              <a:t>개발</a:t>
            </a:r>
            <a:r>
              <a:rPr kumimoji="1" lang="ko-KR" altLang="en-US" sz="2400" spc="300" dirty="0">
                <a:solidFill>
                  <a:srgbClr val="66A0C3"/>
                </a:solidFill>
              </a:rPr>
              <a:t> </a:t>
            </a:r>
            <a:r>
              <a:rPr kumimoji="1" lang="en-US" altLang="ko-KR" sz="2400" spc="300" dirty="0">
                <a:solidFill>
                  <a:srgbClr val="66A0C3"/>
                </a:solidFill>
              </a:rPr>
              <a:t>Tool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3200" b="1" dirty="0">
                <a:solidFill>
                  <a:srgbClr val="203864"/>
                </a:solidFill>
              </a:rPr>
              <a:t>VS</a:t>
            </a:r>
            <a:r>
              <a:rPr kumimoji="1" lang="en-US" altLang="ko-Kore-KR" sz="3200" b="1" dirty="0">
                <a:solidFill>
                  <a:schemeClr val="accent1">
                    <a:lumMod val="50000"/>
                  </a:schemeClr>
                </a:solidFill>
              </a:rPr>
              <a:t> Code</a:t>
            </a:r>
          </a:p>
          <a:p>
            <a:pPr algn="ctr"/>
            <a:r>
              <a:rPr kumimoji="1" lang="en-US" altLang="ko-Kore-KR" sz="3200" b="1" dirty="0">
                <a:solidFill>
                  <a:schemeClr val="accent1">
                    <a:lumMod val="50000"/>
                  </a:schemeClr>
                </a:solidFill>
              </a:rPr>
              <a:t>react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17790-B2D8-2B43-8F10-8561E97A1CAA}"/>
              </a:ext>
            </a:extLst>
          </p:cNvPr>
          <p:cNvSpPr txBox="1"/>
          <p:nvPr/>
        </p:nvSpPr>
        <p:spPr>
          <a:xfrm>
            <a:off x="3918775" y="3582811"/>
            <a:ext cx="1677062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spc="300" dirty="0">
                <a:solidFill>
                  <a:srgbClr val="66A0C3"/>
                </a:solidFill>
              </a:rPr>
              <a:t>사용 언어</a:t>
            </a:r>
            <a:endParaRPr kumimoji="1" lang="en-US" altLang="ko-KR" sz="2400" spc="300" dirty="0">
              <a:solidFill>
                <a:srgbClr val="66A0C3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3200" b="1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  <a:endParaRPr kumimoji="1" lang="ko-Kore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A4B1D-62B2-C445-9C61-7CA23FCFCBE8}"/>
              </a:ext>
            </a:extLst>
          </p:cNvPr>
          <p:cNvSpPr txBox="1"/>
          <p:nvPr/>
        </p:nvSpPr>
        <p:spPr>
          <a:xfrm>
            <a:off x="6396090" y="3582811"/>
            <a:ext cx="2369559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spc="300" dirty="0">
                <a:solidFill>
                  <a:srgbClr val="66A0C3"/>
                </a:solidFill>
              </a:rPr>
              <a:t>데이터 베이스</a:t>
            </a:r>
            <a:endParaRPr kumimoji="1" lang="en-US" altLang="ko-KR" sz="2400" spc="300" dirty="0">
              <a:solidFill>
                <a:srgbClr val="66A0C3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3200" b="1" dirty="0">
                <a:solidFill>
                  <a:schemeClr val="accent1">
                    <a:lumMod val="50000"/>
                  </a:schemeClr>
                </a:solidFill>
              </a:rPr>
              <a:t>Mongo DB</a:t>
            </a:r>
            <a:endParaRPr kumimoji="1" lang="ko-Kore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3CDC4-E087-134B-A1AB-25A88F9166AB}"/>
              </a:ext>
            </a:extLst>
          </p:cNvPr>
          <p:cNvSpPr txBox="1"/>
          <p:nvPr/>
        </p:nvSpPr>
        <p:spPr>
          <a:xfrm>
            <a:off x="9586570" y="3582811"/>
            <a:ext cx="15504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spc="300" dirty="0">
                <a:solidFill>
                  <a:srgbClr val="66A0C3"/>
                </a:solidFill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3200" b="1" dirty="0" err="1">
                <a:solidFill>
                  <a:schemeClr val="accent1">
                    <a:lumMod val="50000"/>
                  </a:schemeClr>
                </a:solidFill>
              </a:rPr>
              <a:t>Ebest</a:t>
            </a:r>
            <a:endParaRPr kumimoji="1" lang="en-US" altLang="ko-Kore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kumimoji="1" lang="en-US" altLang="ko-Kore-KR" sz="3200" b="1" dirty="0" err="1">
                <a:solidFill>
                  <a:schemeClr val="accent1">
                    <a:lumMod val="50000"/>
                  </a:schemeClr>
                </a:solidFill>
              </a:rPr>
              <a:t>xingACE</a:t>
            </a:r>
            <a:endParaRPr kumimoji="1" lang="ko-Kore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D3471-5856-DF44-B48C-15E383803DBE}"/>
              </a:ext>
            </a:extLst>
          </p:cNvPr>
          <p:cNvSpPr txBox="1"/>
          <p:nvPr/>
        </p:nvSpPr>
        <p:spPr>
          <a:xfrm>
            <a:off x="4920037" y="2126511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000" b="1" dirty="0">
                <a:solidFill>
                  <a:srgbClr val="66A0C3"/>
                </a:solidFill>
              </a:rPr>
              <a:t>개발</a:t>
            </a:r>
            <a:r>
              <a:rPr kumimoji="1" lang="ko-KR" altLang="en-US" sz="4000" b="1" dirty="0">
                <a:solidFill>
                  <a:srgbClr val="66A0C3"/>
                </a:solidFill>
              </a:rPr>
              <a:t> 환경</a:t>
            </a:r>
            <a:endParaRPr kumimoji="1" lang="ko-Kore-KR" altLang="en-US" sz="4000" b="1" dirty="0">
              <a:solidFill>
                <a:srgbClr val="66A0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73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9619CCA-956E-4412-81EF-62003CE9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54" y="1260188"/>
            <a:ext cx="6120000" cy="4271907"/>
          </a:xfrm>
          <a:prstGeom prst="rect">
            <a:avLst/>
          </a:prstGeom>
          <a:solidFill>
            <a:schemeClr val="bg1"/>
          </a:solidFill>
          <a:ln w="28575">
            <a:solidFill>
              <a:srgbClr val="203864"/>
            </a:solidFill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90EDEF-6DBC-4922-90BC-05CA481C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4" y="1260188"/>
            <a:ext cx="6120000" cy="4271906"/>
          </a:xfrm>
          <a:prstGeom prst="rect">
            <a:avLst/>
          </a:prstGeom>
          <a:solidFill>
            <a:schemeClr val="bg1"/>
          </a:solidFill>
          <a:ln w="28575" cap="sq">
            <a:solidFill>
              <a:srgbClr val="203864"/>
            </a:solidFill>
            <a:miter lim="800000"/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D0BADE2-0E42-5442-91BA-1854AA269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4" y="1260188"/>
            <a:ext cx="6120000" cy="4271906"/>
          </a:xfrm>
          <a:prstGeom prst="rect">
            <a:avLst/>
          </a:prstGeom>
          <a:ln w="28575">
            <a:solidFill>
              <a:srgbClr val="203864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C3DE24-5AFC-F140-A746-74B81644B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0" y="1260188"/>
            <a:ext cx="6112988" cy="9857194"/>
          </a:xfrm>
          <a:prstGeom prst="rect">
            <a:avLst/>
          </a:prstGeom>
          <a:ln w="28575">
            <a:solidFill>
              <a:srgbClr val="203864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6FCCD-CB98-4D53-8902-F9450748534B}"/>
              </a:ext>
            </a:extLst>
          </p:cNvPr>
          <p:cNvSpPr/>
          <p:nvPr/>
        </p:nvSpPr>
        <p:spPr>
          <a:xfrm>
            <a:off x="0" y="0"/>
            <a:ext cx="8026400" cy="669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모서리가 둥근 사각형 21">
            <a:extLst>
              <a:ext uri="{FF2B5EF4-FFF2-40B4-BE49-F238E27FC236}">
                <a16:creationId xmlns:a16="http://schemas.microsoft.com/office/drawing/2014/main" id="{314EE8E4-F29A-7844-8AC1-62685AEFA806}"/>
              </a:ext>
            </a:extLst>
          </p:cNvPr>
          <p:cNvSpPr/>
          <p:nvPr/>
        </p:nvSpPr>
        <p:spPr>
          <a:xfrm>
            <a:off x="5647362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rgbClr val="D6E9F5"/>
                </a:solidFill>
              </a:rPr>
              <a:t>프로젝트</a:t>
            </a:r>
            <a:r>
              <a:rPr kumimoji="1" lang="ko-KR" altLang="en-US" sz="1400" b="1" dirty="0">
                <a:solidFill>
                  <a:srgbClr val="D6E9F5"/>
                </a:solidFill>
              </a:rPr>
              <a:t> 목적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시스템 구성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bg1"/>
                </a:solidFill>
              </a:rPr>
              <a:t>Process</a:t>
            </a:r>
            <a:endParaRPr kumimoji="1" lang="ko-Kore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시연 영상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D6E9F5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rgbClr val="D6E9F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Q&amp;A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D0007-FACC-41B1-AAF6-EF6E5D45511F}"/>
              </a:ext>
            </a:extLst>
          </p:cNvPr>
          <p:cNvSpPr txBox="1"/>
          <p:nvPr/>
        </p:nvSpPr>
        <p:spPr>
          <a:xfrm>
            <a:off x="7126709" y="2573602"/>
            <a:ext cx="40294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3864"/>
                </a:solidFill>
              </a:rPr>
              <a:t>-INDEX</a:t>
            </a:r>
          </a:p>
          <a:p>
            <a:r>
              <a:rPr lang="ko-KR" altLang="en-US" sz="1600" dirty="0">
                <a:solidFill>
                  <a:srgbClr val="203864"/>
                </a:solidFill>
              </a:rPr>
              <a:t> 날짜</a:t>
            </a:r>
            <a:r>
              <a:rPr lang="en-US" altLang="ko-KR" sz="1600" dirty="0">
                <a:solidFill>
                  <a:srgbClr val="203864"/>
                </a:solidFill>
              </a:rPr>
              <a:t>,</a:t>
            </a:r>
            <a:r>
              <a:rPr lang="ko-KR" altLang="en-US" sz="1600" dirty="0">
                <a:solidFill>
                  <a:srgbClr val="203864"/>
                </a:solidFill>
              </a:rPr>
              <a:t> 시가</a:t>
            </a:r>
            <a:r>
              <a:rPr lang="en-US" altLang="ko-KR" sz="1600" dirty="0">
                <a:solidFill>
                  <a:srgbClr val="203864"/>
                </a:solidFill>
              </a:rPr>
              <a:t>,</a:t>
            </a:r>
            <a:r>
              <a:rPr lang="ko-KR" altLang="en-US" sz="1600" dirty="0">
                <a:solidFill>
                  <a:srgbClr val="203864"/>
                </a:solidFill>
              </a:rPr>
              <a:t> 고가</a:t>
            </a:r>
            <a:r>
              <a:rPr lang="en-US" altLang="ko-KR" sz="1600" dirty="0">
                <a:solidFill>
                  <a:srgbClr val="203864"/>
                </a:solidFill>
              </a:rPr>
              <a:t>,</a:t>
            </a:r>
            <a:r>
              <a:rPr lang="ko-KR" altLang="en-US" sz="1600" dirty="0">
                <a:solidFill>
                  <a:srgbClr val="203864"/>
                </a:solidFill>
              </a:rPr>
              <a:t> 저가</a:t>
            </a:r>
            <a:r>
              <a:rPr lang="en-US" altLang="ko-KR" sz="1600" dirty="0">
                <a:solidFill>
                  <a:srgbClr val="203864"/>
                </a:solidFill>
              </a:rPr>
              <a:t>,</a:t>
            </a:r>
            <a:r>
              <a:rPr lang="ko-KR" altLang="en-US" sz="1600" dirty="0">
                <a:solidFill>
                  <a:srgbClr val="203864"/>
                </a:solidFill>
              </a:rPr>
              <a:t> 종가</a:t>
            </a:r>
            <a:r>
              <a:rPr lang="en-US" altLang="ko-KR" sz="1600" dirty="0">
                <a:solidFill>
                  <a:srgbClr val="203864"/>
                </a:solidFill>
              </a:rPr>
              <a:t>,</a:t>
            </a:r>
            <a:r>
              <a:rPr lang="ko-KR" altLang="en-US" sz="1600" dirty="0">
                <a:solidFill>
                  <a:srgbClr val="203864"/>
                </a:solidFill>
              </a:rPr>
              <a:t> 전일대비</a:t>
            </a:r>
            <a:r>
              <a:rPr lang="en-US" altLang="ko-KR" sz="1600" dirty="0">
                <a:solidFill>
                  <a:srgbClr val="203864"/>
                </a:solidFill>
              </a:rPr>
              <a:t>, </a:t>
            </a:r>
            <a:r>
              <a:rPr lang="ko-KR" altLang="en-US" sz="1600" dirty="0">
                <a:solidFill>
                  <a:srgbClr val="203864"/>
                </a:solidFill>
              </a:rPr>
              <a:t>전일대비 구분 등을 차트로 표현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A97C0-6C69-40EC-B5B2-43414028D93F}"/>
              </a:ext>
            </a:extLst>
          </p:cNvPr>
          <p:cNvSpPr txBox="1"/>
          <p:nvPr/>
        </p:nvSpPr>
        <p:spPr>
          <a:xfrm>
            <a:off x="7141632" y="3902839"/>
            <a:ext cx="399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3864"/>
                </a:solidFill>
              </a:rPr>
              <a:t>-TREND TABLE</a:t>
            </a:r>
          </a:p>
          <a:p>
            <a:r>
              <a:rPr lang="ko-KR" altLang="en-US" sz="1600" dirty="0">
                <a:solidFill>
                  <a:srgbClr val="203864"/>
                </a:solidFill>
              </a:rPr>
              <a:t> 등락률</a:t>
            </a:r>
            <a:r>
              <a:rPr lang="en-US" altLang="ko-KR" sz="1600" dirty="0">
                <a:solidFill>
                  <a:srgbClr val="203864"/>
                </a:solidFill>
              </a:rPr>
              <a:t>, </a:t>
            </a:r>
            <a:r>
              <a:rPr lang="ko-KR" altLang="en-US" sz="1600" dirty="0">
                <a:solidFill>
                  <a:srgbClr val="203864"/>
                </a:solidFill>
              </a:rPr>
              <a:t>누적거래량을 차트로 표현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95095-F4D4-40CE-962C-A3B2D944B40E}"/>
              </a:ext>
            </a:extLst>
          </p:cNvPr>
          <p:cNvSpPr txBox="1"/>
          <p:nvPr/>
        </p:nvSpPr>
        <p:spPr>
          <a:xfrm>
            <a:off x="7141632" y="4973583"/>
            <a:ext cx="39996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3864"/>
                </a:solidFill>
              </a:rPr>
              <a:t>-CHART</a:t>
            </a:r>
          </a:p>
          <a:p>
            <a:r>
              <a:rPr lang="ko-KR" altLang="en-US" sz="1600" dirty="0">
                <a:solidFill>
                  <a:srgbClr val="203864"/>
                </a:solidFill>
              </a:rPr>
              <a:t> 종가 그래프 </a:t>
            </a:r>
            <a:r>
              <a:rPr lang="en-US" altLang="ko-KR" sz="1600" dirty="0">
                <a:solidFill>
                  <a:srgbClr val="203864"/>
                </a:solidFill>
              </a:rPr>
              <a:t>&amp;  LSTM</a:t>
            </a:r>
            <a:r>
              <a:rPr lang="ko-KR" altLang="en-US" sz="1600" dirty="0">
                <a:solidFill>
                  <a:srgbClr val="203864"/>
                </a:solidFill>
              </a:rPr>
              <a:t>을 통한 오를 확률 구하기</a:t>
            </a:r>
            <a:endParaRPr lang="en-US" altLang="ko-KR" sz="1600" dirty="0">
              <a:solidFill>
                <a:srgbClr val="20386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4BB53-7B5F-4902-A983-3A39BCC36548}"/>
              </a:ext>
            </a:extLst>
          </p:cNvPr>
          <p:cNvSpPr txBox="1"/>
          <p:nvPr/>
        </p:nvSpPr>
        <p:spPr>
          <a:xfrm>
            <a:off x="7111786" y="1425868"/>
            <a:ext cx="402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03864"/>
                </a:solidFill>
              </a:rPr>
              <a:t>-HOME</a:t>
            </a:r>
          </a:p>
          <a:p>
            <a:r>
              <a:rPr lang="ko-KR" altLang="en-US" sz="1600" dirty="0">
                <a:solidFill>
                  <a:srgbClr val="203864"/>
                </a:solidFill>
              </a:rPr>
              <a:t> 네이버 증권 뉴스 페이지를 통해 정보 전달</a:t>
            </a:r>
          </a:p>
        </p:txBody>
      </p:sp>
    </p:spTree>
    <p:extLst>
      <p:ext uri="{BB962C8B-B14F-4D97-AF65-F5344CB8AC3E}">
        <p14:creationId xmlns:p14="http://schemas.microsoft.com/office/powerpoint/2010/main" val="308206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3.33333E-6 -0.814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CSJ_시연">
            <a:hlinkClick r:id="" action="ppaction://media"/>
            <a:extLst>
              <a:ext uri="{FF2B5EF4-FFF2-40B4-BE49-F238E27FC236}">
                <a16:creationId xmlns:a16="http://schemas.microsoft.com/office/drawing/2014/main" id="{85229C83-7A30-4D68-B9C0-970ACC799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7952" y="1268381"/>
            <a:ext cx="8896096" cy="5011885"/>
          </a:xfrm>
          <a:prstGeom prst="rect">
            <a:avLst/>
          </a:prstGeom>
          <a:ln w="63500" cap="sq">
            <a:solidFill>
              <a:srgbClr val="83BBDE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23" name="양쪽 모서리가 둥근 사각형 22">
            <a:extLst>
              <a:ext uri="{FF2B5EF4-FFF2-40B4-BE49-F238E27FC236}">
                <a16:creationId xmlns:a16="http://schemas.microsoft.com/office/drawing/2014/main" id="{6C64EA99-2CD7-6843-9781-D02E5FE12C51}"/>
              </a:ext>
            </a:extLst>
          </p:cNvPr>
          <p:cNvSpPr/>
          <p:nvPr/>
        </p:nvSpPr>
        <p:spPr>
          <a:xfrm>
            <a:off x="7202899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rgbClr val="D6E9F5"/>
                </a:solidFill>
              </a:rPr>
              <a:t>프로젝트</a:t>
            </a:r>
            <a:r>
              <a:rPr kumimoji="1" lang="ko-KR" altLang="en-US" sz="1400" b="1" dirty="0">
                <a:solidFill>
                  <a:srgbClr val="D6E9F5"/>
                </a:solidFill>
              </a:rPr>
              <a:t> 목적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시스템 구성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Process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1"/>
                </a:solidFill>
              </a:rPr>
              <a:t>시연 영상</a:t>
            </a:r>
            <a:endParaRPr kumimoji="1" lang="ko-Kore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D6E9F5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rgbClr val="D6E9F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Q&amp;A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9843A85-47E1-47CE-BCE0-5C7D7B6CD72A}"/>
              </a:ext>
            </a:extLst>
          </p:cNvPr>
          <p:cNvGrpSpPr/>
          <p:nvPr/>
        </p:nvGrpSpPr>
        <p:grpSpPr>
          <a:xfrm>
            <a:off x="1647952" y="1268380"/>
            <a:ext cx="8896097" cy="5011885"/>
            <a:chOff x="0" y="669215"/>
            <a:chExt cx="10985084" cy="618878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9044E95-5C5E-45BC-A047-BE634A1BBCCF}"/>
                </a:ext>
              </a:extLst>
            </p:cNvPr>
            <p:cNvSpPr/>
            <p:nvPr/>
          </p:nvSpPr>
          <p:spPr>
            <a:xfrm>
              <a:off x="0" y="669215"/>
              <a:ext cx="10985084" cy="6188780"/>
            </a:xfrm>
            <a:prstGeom prst="rect">
              <a:avLst/>
            </a:prstGeom>
            <a:solidFill>
              <a:srgbClr val="83B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2A68409F-08B7-4458-B8CC-603E7B6D46DE}"/>
                </a:ext>
              </a:extLst>
            </p:cNvPr>
            <p:cNvSpPr/>
            <p:nvPr/>
          </p:nvSpPr>
          <p:spPr>
            <a:xfrm rot="5400000">
              <a:off x="4863720" y="3191958"/>
              <a:ext cx="1403979" cy="1143294"/>
            </a:xfrm>
            <a:prstGeom prst="triangle">
              <a:avLst/>
            </a:prstGeom>
            <a:solidFill>
              <a:srgbClr val="D6E9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93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양쪽 모서리가 둥근 사각형 23">
            <a:extLst>
              <a:ext uri="{FF2B5EF4-FFF2-40B4-BE49-F238E27FC236}">
                <a16:creationId xmlns:a16="http://schemas.microsoft.com/office/drawing/2014/main" id="{701398D3-8FD3-8242-826E-C57A52EDEE3E}"/>
              </a:ext>
            </a:extLst>
          </p:cNvPr>
          <p:cNvSpPr/>
          <p:nvPr/>
        </p:nvSpPr>
        <p:spPr>
          <a:xfrm>
            <a:off x="8807540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rgbClr val="D6E9F5"/>
                </a:solidFill>
              </a:rPr>
              <a:t>프로젝트</a:t>
            </a:r>
            <a:r>
              <a:rPr kumimoji="1" lang="ko-KR" altLang="en-US" sz="1400" b="1" dirty="0">
                <a:solidFill>
                  <a:srgbClr val="D6E9F5"/>
                </a:solidFill>
              </a:rPr>
              <a:t> 목적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시스템 구성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Process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시연 영상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chemeClr val="bg1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Q&amp;A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C2D669-D864-494D-89C4-53C905624F41}"/>
              </a:ext>
            </a:extLst>
          </p:cNvPr>
          <p:cNvSpPr/>
          <p:nvPr/>
        </p:nvSpPr>
        <p:spPr>
          <a:xfrm>
            <a:off x="3998686" y="2157417"/>
            <a:ext cx="3794936" cy="3794936"/>
          </a:xfrm>
          <a:prstGeom prst="ellipse">
            <a:avLst/>
          </a:prstGeom>
          <a:noFill/>
          <a:ln w="63500">
            <a:solidFill>
              <a:srgbClr val="D6E9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FE3DCB-07F9-4E44-A7DE-3FBEAD31F3C8}"/>
              </a:ext>
            </a:extLst>
          </p:cNvPr>
          <p:cNvSpPr/>
          <p:nvPr/>
        </p:nvSpPr>
        <p:spPr>
          <a:xfrm>
            <a:off x="4219626" y="2416109"/>
            <a:ext cx="3315301" cy="3315301"/>
          </a:xfrm>
          <a:prstGeom prst="ellipse">
            <a:avLst/>
          </a:prstGeom>
          <a:solidFill>
            <a:srgbClr val="D6E9F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71E1988-FE9B-4BEF-BFBC-F002340795C7}"/>
              </a:ext>
            </a:extLst>
          </p:cNvPr>
          <p:cNvSpPr/>
          <p:nvPr/>
        </p:nvSpPr>
        <p:spPr>
          <a:xfrm>
            <a:off x="5039678" y="1337364"/>
            <a:ext cx="1640105" cy="1640105"/>
          </a:xfrm>
          <a:prstGeom prst="ellipse">
            <a:avLst/>
          </a:prstGeom>
          <a:solidFill>
            <a:srgbClr val="66A0C3"/>
          </a:solidFill>
          <a:ln w="38100">
            <a:solidFill>
              <a:srgbClr val="83B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분석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09E995-F5C4-4A3F-A114-ED0DF6A9A0B4}"/>
              </a:ext>
            </a:extLst>
          </p:cNvPr>
          <p:cNvSpPr/>
          <p:nvPr/>
        </p:nvSpPr>
        <p:spPr>
          <a:xfrm>
            <a:off x="3399573" y="4201776"/>
            <a:ext cx="1640105" cy="1640105"/>
          </a:xfrm>
          <a:prstGeom prst="ellipse">
            <a:avLst/>
          </a:prstGeom>
          <a:solidFill>
            <a:srgbClr val="66A0C3"/>
          </a:solidFill>
          <a:ln w="38100">
            <a:solidFill>
              <a:srgbClr val="83B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AI</a:t>
            </a:r>
            <a:endParaRPr lang="ko-KR" altLang="en-US" sz="24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AACC95-7398-430E-A1FF-F38C14348CAC}"/>
              </a:ext>
            </a:extLst>
          </p:cNvPr>
          <p:cNvSpPr/>
          <p:nvPr/>
        </p:nvSpPr>
        <p:spPr>
          <a:xfrm>
            <a:off x="6714874" y="4201776"/>
            <a:ext cx="1640105" cy="1640105"/>
          </a:xfrm>
          <a:prstGeom prst="ellipse">
            <a:avLst/>
          </a:prstGeom>
          <a:solidFill>
            <a:srgbClr val="66A0C3"/>
          </a:solidFill>
          <a:ln w="38100">
            <a:solidFill>
              <a:srgbClr val="83B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성공적인 투자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086374-6E0D-6B43-9382-EC1CC933DD0A}"/>
              </a:ext>
            </a:extLst>
          </p:cNvPr>
          <p:cNvSpPr/>
          <p:nvPr/>
        </p:nvSpPr>
        <p:spPr>
          <a:xfrm>
            <a:off x="3719154" y="1308537"/>
            <a:ext cx="290456" cy="290456"/>
          </a:xfrm>
          <a:prstGeom prst="ellipse">
            <a:avLst/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21BFD495-BC89-7748-94AB-989564CD082B}"/>
              </a:ext>
            </a:extLst>
          </p:cNvPr>
          <p:cNvSpPr/>
          <p:nvPr/>
        </p:nvSpPr>
        <p:spPr>
          <a:xfrm>
            <a:off x="3924585" y="1431100"/>
            <a:ext cx="1150070" cy="537328"/>
          </a:xfrm>
          <a:custGeom>
            <a:avLst/>
            <a:gdLst>
              <a:gd name="connsiteX0" fmla="*/ 0 w 1150070"/>
              <a:gd name="connsiteY0" fmla="*/ 0 h 537328"/>
              <a:gd name="connsiteX1" fmla="*/ 612742 w 1150070"/>
              <a:gd name="connsiteY1" fmla="*/ 0 h 537328"/>
              <a:gd name="connsiteX2" fmla="*/ 1150070 w 1150070"/>
              <a:gd name="connsiteY2" fmla="*/ 537328 h 53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070" h="537328">
                <a:moveTo>
                  <a:pt x="0" y="0"/>
                </a:moveTo>
                <a:lnTo>
                  <a:pt x="612742" y="0"/>
                </a:lnTo>
                <a:lnTo>
                  <a:pt x="1150070" y="537328"/>
                </a:lnTo>
              </a:path>
            </a:pathLst>
          </a:custGeom>
          <a:noFill/>
          <a:ln w="28575">
            <a:solidFill>
              <a:srgbClr val="83B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18F844-C780-8246-A561-F600CD0B6AEB}"/>
              </a:ext>
            </a:extLst>
          </p:cNvPr>
          <p:cNvSpPr/>
          <p:nvPr/>
        </p:nvSpPr>
        <p:spPr>
          <a:xfrm>
            <a:off x="9109958" y="4538931"/>
            <a:ext cx="290456" cy="290456"/>
          </a:xfrm>
          <a:prstGeom prst="ellipse">
            <a:avLst/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99008E15-234E-D940-828D-8EEA35ED38F8}"/>
              </a:ext>
            </a:extLst>
          </p:cNvPr>
          <p:cNvSpPr/>
          <p:nvPr/>
        </p:nvSpPr>
        <p:spPr>
          <a:xfrm>
            <a:off x="2518847" y="4773163"/>
            <a:ext cx="863440" cy="273377"/>
          </a:xfrm>
          <a:custGeom>
            <a:avLst/>
            <a:gdLst>
              <a:gd name="connsiteX0" fmla="*/ 999241 w 999241"/>
              <a:gd name="connsiteY0" fmla="*/ 273377 h 273377"/>
              <a:gd name="connsiteX1" fmla="*/ 273377 w 999241"/>
              <a:gd name="connsiteY1" fmla="*/ 273377 h 273377"/>
              <a:gd name="connsiteX2" fmla="*/ 0 w 999241"/>
              <a:gd name="connsiteY2" fmla="*/ 0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9241" h="273377">
                <a:moveTo>
                  <a:pt x="999241" y="273377"/>
                </a:moveTo>
                <a:lnTo>
                  <a:pt x="273377" y="273377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83B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732CE616-5046-ED49-9923-85A26E449C71}"/>
              </a:ext>
            </a:extLst>
          </p:cNvPr>
          <p:cNvSpPr/>
          <p:nvPr/>
        </p:nvSpPr>
        <p:spPr>
          <a:xfrm>
            <a:off x="8359640" y="4716602"/>
            <a:ext cx="895546" cy="292231"/>
          </a:xfrm>
          <a:custGeom>
            <a:avLst/>
            <a:gdLst>
              <a:gd name="connsiteX0" fmla="*/ 0 w 895546"/>
              <a:gd name="connsiteY0" fmla="*/ 292231 h 292231"/>
              <a:gd name="connsiteX1" fmla="*/ 603315 w 895546"/>
              <a:gd name="connsiteY1" fmla="*/ 292231 h 292231"/>
              <a:gd name="connsiteX2" fmla="*/ 895546 w 895546"/>
              <a:gd name="connsiteY2" fmla="*/ 0 h 29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546" h="292231">
                <a:moveTo>
                  <a:pt x="0" y="292231"/>
                </a:moveTo>
                <a:lnTo>
                  <a:pt x="603315" y="292231"/>
                </a:lnTo>
                <a:lnTo>
                  <a:pt x="895546" y="0"/>
                </a:lnTo>
              </a:path>
            </a:pathLst>
          </a:custGeom>
          <a:noFill/>
          <a:ln w="28575">
            <a:solidFill>
              <a:srgbClr val="83B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48BB273-A6A5-CB4D-B69E-561F358B4D17}"/>
              </a:ext>
            </a:extLst>
          </p:cNvPr>
          <p:cNvSpPr/>
          <p:nvPr/>
        </p:nvSpPr>
        <p:spPr>
          <a:xfrm>
            <a:off x="2354138" y="4571374"/>
            <a:ext cx="290456" cy="290456"/>
          </a:xfrm>
          <a:prstGeom prst="ellipse">
            <a:avLst/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306685-5C5C-014E-9255-EFFBBFE3EC08}"/>
              </a:ext>
            </a:extLst>
          </p:cNvPr>
          <p:cNvSpPr txBox="1"/>
          <p:nvPr/>
        </p:nvSpPr>
        <p:spPr>
          <a:xfrm>
            <a:off x="1013892" y="1741918"/>
            <a:ext cx="334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b="1" dirty="0">
                <a:solidFill>
                  <a:srgbClr val="203864"/>
                </a:solidFill>
              </a:rPr>
              <a:t>우리가 만든 프로그램을 기반으로 데이터를 분석해서 신규투자자들이 기존보다 더 나은 투자를 할 수 있다</a:t>
            </a:r>
            <a:r>
              <a:rPr kumimoji="1" lang="en-US" altLang="ko-KR" sz="1600" b="1" dirty="0">
                <a:solidFill>
                  <a:srgbClr val="203864"/>
                </a:solidFill>
              </a:rPr>
              <a:t>.</a:t>
            </a:r>
            <a:endParaRPr kumimoji="1" lang="ko-Kore-KR" altLang="en-US" sz="1600" b="1" dirty="0">
              <a:solidFill>
                <a:srgbClr val="20386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72F573-BA4E-774F-8FCF-602794EE5C9D}"/>
              </a:ext>
            </a:extLst>
          </p:cNvPr>
          <p:cNvSpPr txBox="1"/>
          <p:nvPr/>
        </p:nvSpPr>
        <p:spPr>
          <a:xfrm>
            <a:off x="772579" y="3511450"/>
            <a:ext cx="2692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b="1" dirty="0">
                <a:solidFill>
                  <a:srgbClr val="203864"/>
                </a:solidFill>
              </a:rPr>
              <a:t>분석 알고리즘을 바탕으로 요즘 트렌드인 </a:t>
            </a:r>
            <a:r>
              <a:rPr kumimoji="1" lang="en-US" altLang="ko-KR" sz="1600" b="1" dirty="0">
                <a:solidFill>
                  <a:srgbClr val="203864"/>
                </a:solidFill>
              </a:rPr>
              <a:t>AI </a:t>
            </a:r>
            <a:r>
              <a:rPr kumimoji="1" lang="ko-KR" altLang="en-US" sz="1600" b="1" dirty="0">
                <a:solidFill>
                  <a:srgbClr val="203864"/>
                </a:solidFill>
              </a:rPr>
              <a:t>주식 자동 매매 프로그램까지 발전 가능하다</a:t>
            </a:r>
            <a:r>
              <a:rPr kumimoji="1" lang="en-US" altLang="ko-KR" sz="1600" b="1" dirty="0">
                <a:solidFill>
                  <a:srgbClr val="203864"/>
                </a:solidFill>
              </a:rPr>
              <a:t>.</a:t>
            </a:r>
            <a:endParaRPr kumimoji="1" lang="ko-Kore-KR" altLang="en-US" sz="1600" b="1" dirty="0">
              <a:solidFill>
                <a:srgbClr val="20386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426811-A45C-924E-92CB-86D22B22DC47}"/>
              </a:ext>
            </a:extLst>
          </p:cNvPr>
          <p:cNvSpPr txBox="1"/>
          <p:nvPr/>
        </p:nvSpPr>
        <p:spPr>
          <a:xfrm>
            <a:off x="8479097" y="3344945"/>
            <a:ext cx="3139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b="1" dirty="0">
                <a:solidFill>
                  <a:srgbClr val="203864"/>
                </a:solidFill>
              </a:rPr>
              <a:t>우리가 만든 분석 프로그램을 이용해 원하는 회사의 주식을 산다면 비교적 성공적인 투자가 되어 이익을 볼 수 있을 수 있다</a:t>
            </a:r>
            <a:r>
              <a:rPr kumimoji="1" lang="en-US" altLang="ko-KR" sz="1600" b="1" dirty="0">
                <a:solidFill>
                  <a:srgbClr val="203864"/>
                </a:solidFill>
              </a:rPr>
              <a:t>.</a:t>
            </a:r>
            <a:endParaRPr kumimoji="1" lang="ko-Kore-KR" altLang="en-US" sz="16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05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양쪽 모서리가 둥근 사각형 24">
            <a:extLst>
              <a:ext uri="{FF2B5EF4-FFF2-40B4-BE49-F238E27FC236}">
                <a16:creationId xmlns:a16="http://schemas.microsoft.com/office/drawing/2014/main" id="{6F39FA9F-4927-5745-AC3A-321AB77DCE7F}"/>
              </a:ext>
            </a:extLst>
          </p:cNvPr>
          <p:cNvSpPr/>
          <p:nvPr/>
        </p:nvSpPr>
        <p:spPr>
          <a:xfrm>
            <a:off x="10403721" y="243068"/>
            <a:ext cx="1606942" cy="426147"/>
          </a:xfrm>
          <a:prstGeom prst="round2SameRect">
            <a:avLst>
              <a:gd name="adj1" fmla="val 38396"/>
              <a:gd name="adj2" fmla="val 0"/>
            </a:avLst>
          </a:prstGeom>
          <a:solidFill>
            <a:srgbClr val="83B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38F3-37EF-FD4D-9438-2C4FAA022782}"/>
              </a:ext>
            </a:extLst>
          </p:cNvPr>
          <p:cNvSpPr txBox="1"/>
          <p:nvPr/>
        </p:nvSpPr>
        <p:spPr>
          <a:xfrm>
            <a:off x="2616816" y="30225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rgbClr val="D6E9F5"/>
                </a:solidFill>
              </a:rPr>
              <a:t>프로젝트</a:t>
            </a:r>
            <a:r>
              <a:rPr kumimoji="1" lang="ko-KR" altLang="en-US" sz="1400" b="1" dirty="0">
                <a:solidFill>
                  <a:srgbClr val="D6E9F5"/>
                </a:solidFill>
              </a:rPr>
              <a:t> 목적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43D1762-1EDC-A947-BECB-3A3A298F162C}"/>
              </a:ext>
            </a:extLst>
          </p:cNvPr>
          <p:cNvCxnSpPr/>
          <p:nvPr/>
        </p:nvCxnSpPr>
        <p:spPr>
          <a:xfrm>
            <a:off x="0" y="669215"/>
            <a:ext cx="12192000" cy="0"/>
          </a:xfrm>
          <a:prstGeom prst="line">
            <a:avLst/>
          </a:prstGeom>
          <a:ln w="28575">
            <a:solidFill>
              <a:srgbClr val="83B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3BC81-68CB-8C47-852C-7A52DF49FAC3}"/>
              </a:ext>
            </a:extLst>
          </p:cNvPr>
          <p:cNvSpPr txBox="1"/>
          <p:nvPr/>
        </p:nvSpPr>
        <p:spPr>
          <a:xfrm>
            <a:off x="4303891" y="302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시스템 구성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A31B4-125D-6141-95AE-08A7EA4A058F}"/>
              </a:ext>
            </a:extLst>
          </p:cNvPr>
          <p:cNvSpPr txBox="1"/>
          <p:nvPr/>
        </p:nvSpPr>
        <p:spPr>
          <a:xfrm>
            <a:off x="6036746" y="302253"/>
            <a:ext cx="82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D6E9F5"/>
                </a:solidFill>
              </a:rPr>
              <a:t>Process</a:t>
            </a:r>
            <a:endParaRPr kumimoji="1" lang="ko-Kore-KR" altLang="en-US" sz="1600" b="1" dirty="0">
              <a:solidFill>
                <a:srgbClr val="D6E9F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D570D-6A2C-C743-9B0C-57F93287ECD4}"/>
              </a:ext>
            </a:extLst>
          </p:cNvPr>
          <p:cNvSpPr txBox="1"/>
          <p:nvPr/>
        </p:nvSpPr>
        <p:spPr>
          <a:xfrm>
            <a:off x="7534927" y="30225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D6E9F5"/>
                </a:solidFill>
              </a:rPr>
              <a:t>시연 영상</a:t>
            </a:r>
            <a:endParaRPr kumimoji="1" lang="ko-Kore-KR" altLang="en-US" sz="1400" b="1" dirty="0">
              <a:solidFill>
                <a:srgbClr val="D6E9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6987F-9E82-9E49-81BF-40914A51AD0A}"/>
              </a:ext>
            </a:extLst>
          </p:cNvPr>
          <p:cNvSpPr txBox="1"/>
          <p:nvPr/>
        </p:nvSpPr>
        <p:spPr>
          <a:xfrm>
            <a:off x="8898316" y="3330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solidFill>
                  <a:srgbClr val="D6E9F5"/>
                </a:solidFill>
              </a:rPr>
              <a:t>활용 방안 및 기대효과</a:t>
            </a:r>
            <a:endParaRPr kumimoji="1" lang="ko-Kore-KR" altLang="en-US" sz="1000" b="1" dirty="0">
              <a:solidFill>
                <a:srgbClr val="D6E9F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869FE-9FF2-934B-8A6E-EDEA76070453}"/>
              </a:ext>
            </a:extLst>
          </p:cNvPr>
          <p:cNvSpPr txBox="1"/>
          <p:nvPr/>
        </p:nvSpPr>
        <p:spPr>
          <a:xfrm>
            <a:off x="10909675" y="29751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bg1"/>
                </a:solidFill>
              </a:rPr>
              <a:t>Q&amp;A</a:t>
            </a:r>
            <a:endParaRPr kumimoji="1" lang="ko-Kore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6184B-1FF5-8748-86B8-5F8EE66471A3}"/>
              </a:ext>
            </a:extLst>
          </p:cNvPr>
          <p:cNvSpPr txBox="1"/>
          <p:nvPr/>
        </p:nvSpPr>
        <p:spPr>
          <a:xfrm>
            <a:off x="3967854" y="2515751"/>
            <a:ext cx="42562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0" b="1" spc="600" dirty="0">
                <a:solidFill>
                  <a:srgbClr val="66A0C3"/>
                </a:solidFill>
              </a:rPr>
              <a:t>Q&amp;A</a:t>
            </a:r>
            <a:endParaRPr kumimoji="1" lang="ko-Kore-KR" altLang="en-US" sz="15000" b="1" spc="600" dirty="0">
              <a:solidFill>
                <a:srgbClr val="66A0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3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297</Words>
  <Application>Microsoft Office PowerPoint</Application>
  <PresentationFormat>와이드스크린</PresentationFormat>
  <Paragraphs>100</Paragraphs>
  <Slides>10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최 창훈</cp:lastModifiedBy>
  <cp:revision>68</cp:revision>
  <dcterms:created xsi:type="dcterms:W3CDTF">2020-11-09T10:02:43Z</dcterms:created>
  <dcterms:modified xsi:type="dcterms:W3CDTF">2020-12-03T17:20:41Z</dcterms:modified>
</cp:coreProperties>
</file>